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6" r:id="rId4"/>
  </p:sldMasterIdLst>
  <p:notesMasterIdLst>
    <p:notesMasterId r:id="rId6"/>
  </p:notesMasterIdLst>
  <p:sldIdLst>
    <p:sldId id="388" r:id="rId5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FBEBE"/>
    <a:srgbClr val="706F6F"/>
    <a:srgbClr val="999998"/>
    <a:srgbClr val="9E9D9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Helle Formatvorlage 2 - Akz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3B4B98B0-60AC-42C2-AFA5-B58CD77FA1E5}" styleName="Helle Formatvorlage 1 - Akz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27" autoAdjust="0"/>
  </p:normalViewPr>
  <p:slideViewPr>
    <p:cSldViewPr showGuides="1">
      <p:cViewPr varScale="1">
        <p:scale>
          <a:sx n="112" d="100"/>
          <a:sy n="112" d="100"/>
        </p:scale>
        <p:origin x="438" y="96"/>
      </p:cViewPr>
      <p:guideLst/>
    </p:cSldViewPr>
  </p:slideViewPr>
  <p:outlineViewPr>
    <p:cViewPr>
      <p:scale>
        <a:sx n="33" d="100"/>
        <a:sy n="33" d="100"/>
      </p:scale>
      <p:origin x="0" y="-1794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76" d="100"/>
        <a:sy n="7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417C3E4-834A-4FDE-8876-3ED4986C368E}" type="datetimeFigureOut">
              <a:rPr lang="en-US" smtClean="0"/>
              <a:t>9/20/2023</a:t>
            </a:fld>
            <a:endParaRPr lang="en-US" dirty="0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425D16B-934A-4DDA-AA9D-F9317AC24A5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29225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Bildplatzhalter 2"/>
          <p:cNvSpPr>
            <a:spLocks noGrp="1"/>
          </p:cNvSpPr>
          <p:nvPr>
            <p:ph type="pic" sz="quarter" idx="14"/>
          </p:nvPr>
        </p:nvSpPr>
        <p:spPr>
          <a:xfrm>
            <a:off x="468000" y="0"/>
            <a:ext cx="11253600" cy="6156000"/>
          </a:xfrm>
        </p:spPr>
        <p:txBody>
          <a:bodyPr lIns="144000" tIns="144000">
            <a:normAutofit/>
          </a:bodyPr>
          <a:lstStyle>
            <a:lvl1pPr>
              <a:defRPr sz="1000"/>
            </a:lvl1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12" name="Textplatzhalter 11"/>
          <p:cNvSpPr>
            <a:spLocks noGrp="1"/>
          </p:cNvSpPr>
          <p:nvPr>
            <p:ph type="body" sz="quarter" idx="11" hasCustomPrompt="1"/>
          </p:nvPr>
        </p:nvSpPr>
        <p:spPr>
          <a:xfrm>
            <a:off x="1080000" y="-1"/>
            <a:ext cx="5040000" cy="2592000"/>
          </a:xfrm>
          <a:solidFill>
            <a:schemeClr val="tx2"/>
          </a:solidFill>
        </p:spPr>
        <p:txBody>
          <a:bodyPr lIns="252000" tIns="252000" rIns="252000" bIns="252000" anchor="b" anchorCtr="0">
            <a:noAutofit/>
          </a:bodyPr>
          <a:lstStyle>
            <a:lvl1pPr>
              <a:lnSpc>
                <a:spcPct val="90000"/>
              </a:lnSpc>
              <a:spcAft>
                <a:spcPts val="0"/>
              </a:spcAft>
              <a:defRPr sz="3600" b="1" cap="all" baseline="0">
                <a:solidFill>
                  <a:schemeClr val="bg1"/>
                </a:solidFill>
                <a:latin typeface="+mj-lt"/>
              </a:defRPr>
            </a:lvl1pPr>
            <a:lvl2pPr marL="0" indent="0">
              <a:spcBef>
                <a:spcPts val="600"/>
              </a:spcBef>
              <a:spcAft>
                <a:spcPts val="0"/>
              </a:spcAft>
              <a:buNone/>
              <a:defRPr sz="2000" b="1" cap="all">
                <a:solidFill>
                  <a:schemeClr val="bg1"/>
                </a:solidFill>
                <a:latin typeface="+mj-lt"/>
              </a:defRPr>
            </a:lvl2pPr>
            <a:lvl3pPr>
              <a:defRPr b="1">
                <a:solidFill>
                  <a:schemeClr val="bg1"/>
                </a:solidFill>
                <a:latin typeface="+mj-lt"/>
              </a:defRPr>
            </a:lvl3pPr>
            <a:lvl4pPr>
              <a:defRPr>
                <a:solidFill>
                  <a:schemeClr val="bg1"/>
                </a:solidFill>
                <a:latin typeface="+mj-lt"/>
              </a:defRPr>
            </a:lvl4pPr>
            <a:lvl5pPr>
              <a:defRPr>
                <a:solidFill>
                  <a:schemeClr val="bg1"/>
                </a:solidFill>
                <a:latin typeface="+mj-lt"/>
              </a:defRPr>
            </a:lvl5pPr>
          </a:lstStyle>
          <a:p>
            <a:pPr lvl="0"/>
            <a:r>
              <a:rPr lang="en-US" noProof="0" dirty="0" err="1"/>
              <a:t>Textmasterformat</a:t>
            </a:r>
            <a:br>
              <a:rPr lang="en-US" noProof="0" dirty="0"/>
            </a:br>
            <a:r>
              <a:rPr lang="en-US" noProof="0" dirty="0" err="1"/>
              <a:t>bearbeiten</a:t>
            </a:r>
            <a:endParaRPr lang="en-US" noProof="0" dirty="0"/>
          </a:p>
          <a:p>
            <a:pPr lvl="1"/>
            <a:r>
              <a:rPr lang="en-US" noProof="0" dirty="0" err="1"/>
              <a:t>Zweite</a:t>
            </a:r>
            <a:r>
              <a:rPr lang="en-US" noProof="0" dirty="0"/>
              <a:t> </a:t>
            </a:r>
            <a:r>
              <a:rPr lang="en-US" noProof="0" dirty="0" err="1"/>
              <a:t>Ebene</a:t>
            </a:r>
            <a:endParaRPr lang="en-US" noProof="0" dirty="0"/>
          </a:p>
        </p:txBody>
      </p:sp>
      <p:sp>
        <p:nvSpPr>
          <p:cNvPr id="9" name="Textplatzhalter 11"/>
          <p:cNvSpPr>
            <a:spLocks noGrp="1"/>
          </p:cNvSpPr>
          <p:nvPr>
            <p:ph type="body" sz="quarter" idx="13"/>
          </p:nvPr>
        </p:nvSpPr>
        <p:spPr>
          <a:xfrm>
            <a:off x="1080000" y="2700000"/>
            <a:ext cx="5040000" cy="609737"/>
          </a:xfrm>
          <a:solidFill>
            <a:srgbClr val="9D9D9D"/>
          </a:solidFill>
        </p:spPr>
        <p:txBody>
          <a:bodyPr lIns="252000" tIns="180000" rIns="180000" bIns="180000" anchor="t" anchorCtr="0">
            <a:spAutoFit/>
          </a:bodyPr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1600" b="0" cap="all" baseline="0">
                <a:solidFill>
                  <a:schemeClr val="bg1"/>
                </a:solidFill>
                <a:latin typeface="+mj-lt"/>
              </a:defRPr>
            </a:lvl1pPr>
            <a:lvl2pPr marL="0" indent="0">
              <a:spcBef>
                <a:spcPts val="600"/>
              </a:spcBef>
              <a:spcAft>
                <a:spcPts val="0"/>
              </a:spcAft>
              <a:buNone/>
              <a:defRPr sz="1600" b="0" cap="none">
                <a:solidFill>
                  <a:schemeClr val="bg1"/>
                </a:solidFill>
                <a:latin typeface="+mj-lt"/>
              </a:defRPr>
            </a:lvl2pPr>
            <a:lvl3pPr>
              <a:defRPr b="1">
                <a:solidFill>
                  <a:schemeClr val="bg1"/>
                </a:solidFill>
                <a:latin typeface="+mj-lt"/>
              </a:defRPr>
            </a:lvl3pPr>
            <a:lvl4pPr>
              <a:defRPr>
                <a:solidFill>
                  <a:schemeClr val="bg1"/>
                </a:solidFill>
                <a:latin typeface="+mj-lt"/>
              </a:defRPr>
            </a:lvl4pPr>
            <a:lvl5pPr>
              <a:defRPr>
                <a:solidFill>
                  <a:schemeClr val="bg1"/>
                </a:solidFill>
                <a:latin typeface="+mj-lt"/>
              </a:defRPr>
            </a:lvl5pPr>
          </a:lstStyle>
          <a:p>
            <a:pPr lvl="0"/>
            <a:r>
              <a:rPr lang="ja-JP" altLang="en-US" noProof="0"/>
              <a:t>マスター テキストの書式設定</a:t>
            </a:r>
          </a:p>
        </p:txBody>
      </p:sp>
      <p:pic>
        <p:nvPicPr>
          <p:cNvPr id="5" name="Bild 4" descr="Badge_grey.png" hidden="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84432" y="0"/>
            <a:ext cx="1419800" cy="12754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17724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+ 2 Char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67999" y="597227"/>
            <a:ext cx="11244575" cy="455509"/>
          </a:xfrm>
        </p:spPr>
        <p:txBody>
          <a:bodyPr/>
          <a:lstStyle/>
          <a:p>
            <a:r>
              <a:rPr lang="ja-JP" altLang="en-US" noProof="0"/>
              <a:t>マスター タイトルの書式設定</a:t>
            </a:r>
            <a:endParaRPr lang="ja-JP" altLang="en-US" noProof="0" dirty="0"/>
          </a:p>
        </p:txBody>
      </p:sp>
      <p:sp>
        <p:nvSpPr>
          <p:cNvPr id="23" name="Diagrammplatzhalter 8"/>
          <p:cNvSpPr>
            <a:spLocks noGrp="1"/>
          </p:cNvSpPr>
          <p:nvPr>
            <p:ph type="chart" sz="quarter" idx="16"/>
          </p:nvPr>
        </p:nvSpPr>
        <p:spPr>
          <a:xfrm>
            <a:off x="467999" y="1316991"/>
            <a:ext cx="5460584" cy="4248000"/>
          </a:xfrm>
          <a:noFill/>
        </p:spPr>
        <p:txBody>
          <a:bodyPr lIns="144000" tIns="144000" rIns="144000" bIns="144000">
            <a:noAutofit/>
          </a:bodyPr>
          <a:lstStyle/>
          <a:p>
            <a:r>
              <a:rPr lang="ja-JP" altLang="en-US"/>
              <a:t>グラフを追加</a:t>
            </a:r>
            <a:endParaRPr lang="en-US" dirty="0"/>
          </a:p>
        </p:txBody>
      </p:sp>
      <p:sp>
        <p:nvSpPr>
          <p:cNvPr id="24" name="Diagrammplatzhalter 8"/>
          <p:cNvSpPr>
            <a:spLocks noGrp="1"/>
          </p:cNvSpPr>
          <p:nvPr>
            <p:ph type="chart" sz="quarter" idx="17"/>
          </p:nvPr>
        </p:nvSpPr>
        <p:spPr>
          <a:xfrm>
            <a:off x="6239416" y="1316991"/>
            <a:ext cx="5460584" cy="4248000"/>
          </a:xfrm>
          <a:noFill/>
        </p:spPr>
        <p:txBody>
          <a:bodyPr lIns="144000" tIns="144000" rIns="144000" bIns="144000">
            <a:noAutofit/>
          </a:bodyPr>
          <a:lstStyle/>
          <a:p>
            <a:r>
              <a:rPr lang="ja-JP" altLang="en-US"/>
              <a:t>グラフを追加</a:t>
            </a:r>
            <a:endParaRPr lang="en-US" dirty="0"/>
          </a:p>
        </p:txBody>
      </p:sp>
      <p:cxnSp>
        <p:nvCxnSpPr>
          <p:cNvPr id="7" name="Gerade Verbindung 4">
            <a:extLst>
              <a:ext uri="{FF2B5EF4-FFF2-40B4-BE49-F238E27FC236}">
                <a16:creationId xmlns:a16="http://schemas.microsoft.com/office/drawing/2014/main" id="{2BAE940A-B6B2-4062-A10D-8E38DBE86AC8}"/>
              </a:ext>
            </a:extLst>
          </p:cNvPr>
          <p:cNvCxnSpPr/>
          <p:nvPr userDrawn="1"/>
        </p:nvCxnSpPr>
        <p:spPr>
          <a:xfrm>
            <a:off x="468000" y="1136991"/>
            <a:ext cx="2400000" cy="0"/>
          </a:xfrm>
          <a:prstGeom prst="line">
            <a:avLst/>
          </a:prstGeom>
          <a:ln w="38100">
            <a:solidFill>
              <a:schemeClr val="bg2">
                <a:lumMod val="50000"/>
              </a:schemeClr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2AE69775-672D-4AA3-8EDA-94057BEF41E6}"/>
              </a:ext>
            </a:extLst>
          </p:cNvPr>
          <p:cNvSpPr txBox="1"/>
          <p:nvPr userDrawn="1"/>
        </p:nvSpPr>
        <p:spPr>
          <a:xfrm>
            <a:off x="5668715" y="6463074"/>
            <a:ext cx="612668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050" b="1" dirty="0">
                <a:solidFill>
                  <a:schemeClr val="tx2"/>
                </a:solidFill>
                <a:latin typeface="+mj-lt"/>
              </a:rPr>
              <a:t>Page </a:t>
            </a:r>
            <a:fld id="{7E07E68C-CA28-4DD4-ABB0-0D9CE8D6A15A}" type="slidenum">
              <a:rPr kumimoji="1" lang="ja-JP" altLang="en-US" sz="1050" b="1" smtClean="0">
                <a:solidFill>
                  <a:schemeClr val="tx2"/>
                </a:solidFill>
                <a:latin typeface="+mj-lt"/>
              </a:rPr>
              <a:t>‹#›</a:t>
            </a:fld>
            <a:endParaRPr kumimoji="1" lang="ja-JP" altLang="en-US" sz="1050" b="1" dirty="0">
              <a:solidFill>
                <a:schemeClr val="tx2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1732917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Chart large +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68000" y="597227"/>
            <a:ext cx="11232000" cy="455509"/>
          </a:xfrm>
        </p:spPr>
        <p:txBody>
          <a:bodyPr/>
          <a:lstStyle/>
          <a:p>
            <a:r>
              <a:rPr lang="ja-JP" altLang="en-US" noProof="0"/>
              <a:t>マスター タイトルの書式設定</a:t>
            </a:r>
            <a:endParaRPr lang="ja-JP" altLang="en-US" noProof="0" dirty="0"/>
          </a:p>
        </p:txBody>
      </p:sp>
      <p:sp>
        <p:nvSpPr>
          <p:cNvPr id="19" name="Diagrammplatzhalter 8"/>
          <p:cNvSpPr>
            <a:spLocks noGrp="1"/>
          </p:cNvSpPr>
          <p:nvPr>
            <p:ph type="chart" sz="quarter" idx="16"/>
          </p:nvPr>
        </p:nvSpPr>
        <p:spPr>
          <a:xfrm>
            <a:off x="468000" y="1316991"/>
            <a:ext cx="8712000" cy="4068000"/>
          </a:xfrm>
          <a:noFill/>
        </p:spPr>
        <p:txBody>
          <a:bodyPr lIns="144000" tIns="144000" rIns="144000" bIns="144000">
            <a:noAutofit/>
          </a:bodyPr>
          <a:lstStyle/>
          <a:p>
            <a:r>
              <a:rPr lang="ja-JP" altLang="en-US"/>
              <a:t>グラフを追加</a:t>
            </a:r>
            <a:endParaRPr lang="en-US" dirty="0"/>
          </a:p>
        </p:txBody>
      </p:sp>
      <p:sp>
        <p:nvSpPr>
          <p:cNvPr id="20" name="Textplatzhalter 6"/>
          <p:cNvSpPr>
            <a:spLocks noGrp="1"/>
          </p:cNvSpPr>
          <p:nvPr>
            <p:ph type="body" sz="quarter" idx="17"/>
          </p:nvPr>
        </p:nvSpPr>
        <p:spPr>
          <a:xfrm>
            <a:off x="9972000" y="1964991"/>
            <a:ext cx="1728000" cy="1239314"/>
          </a:xfrm>
        </p:spPr>
        <p:txBody>
          <a:bodyPr/>
          <a:lstStyle>
            <a:lvl1pPr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ja-JP" altLang="en-US" noProof="0"/>
              <a:t>マスター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</p:txBody>
      </p:sp>
      <p:cxnSp>
        <p:nvCxnSpPr>
          <p:cNvPr id="7" name="Gerade Verbindung 4">
            <a:extLst>
              <a:ext uri="{FF2B5EF4-FFF2-40B4-BE49-F238E27FC236}">
                <a16:creationId xmlns:a16="http://schemas.microsoft.com/office/drawing/2014/main" id="{D3A74278-5E33-47CA-ADB1-29C6159D0314}"/>
              </a:ext>
            </a:extLst>
          </p:cNvPr>
          <p:cNvCxnSpPr/>
          <p:nvPr userDrawn="1"/>
        </p:nvCxnSpPr>
        <p:spPr>
          <a:xfrm>
            <a:off x="468000" y="1136991"/>
            <a:ext cx="2400000" cy="0"/>
          </a:xfrm>
          <a:prstGeom prst="line">
            <a:avLst/>
          </a:prstGeom>
          <a:ln w="38100">
            <a:solidFill>
              <a:schemeClr val="bg2">
                <a:lumMod val="50000"/>
              </a:schemeClr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D4728CF0-38B4-4893-A4B1-B1730B2CF536}"/>
              </a:ext>
            </a:extLst>
          </p:cNvPr>
          <p:cNvSpPr txBox="1"/>
          <p:nvPr userDrawn="1"/>
        </p:nvSpPr>
        <p:spPr>
          <a:xfrm>
            <a:off x="5668715" y="6463074"/>
            <a:ext cx="612668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050" b="1" dirty="0">
                <a:solidFill>
                  <a:schemeClr val="tx2"/>
                </a:solidFill>
                <a:latin typeface="+mj-lt"/>
              </a:rPr>
              <a:t>Page </a:t>
            </a:r>
            <a:fld id="{7E07E68C-CA28-4DD4-ABB0-0D9CE8D6A15A}" type="slidenum">
              <a:rPr kumimoji="1" lang="ja-JP" altLang="en-US" sz="1050" b="1" smtClean="0">
                <a:solidFill>
                  <a:schemeClr val="tx2"/>
                </a:solidFill>
                <a:latin typeface="+mj-lt"/>
              </a:rPr>
              <a:t>‹#›</a:t>
            </a:fld>
            <a:endParaRPr kumimoji="1" lang="ja-JP" altLang="en-US" sz="1050" b="1" dirty="0">
              <a:solidFill>
                <a:schemeClr val="tx2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24029984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rt  large + caption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platzhalter 6"/>
          <p:cNvSpPr>
            <a:spLocks noGrp="1"/>
          </p:cNvSpPr>
          <p:nvPr>
            <p:ph type="body" sz="quarter" idx="17"/>
          </p:nvPr>
        </p:nvSpPr>
        <p:spPr>
          <a:xfrm>
            <a:off x="468000" y="5940000"/>
            <a:ext cx="11244575" cy="234744"/>
          </a:xfrm>
        </p:spPr>
        <p:txBody>
          <a:bodyPr>
            <a:noAutofit/>
          </a:bodyPr>
          <a:lstStyle>
            <a:lvl1pPr>
              <a:defRPr sz="1400"/>
            </a:lvl1pPr>
            <a:lvl2pPr marL="0" indent="0">
              <a:buNone/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ja-JP" altLang="en-US" noProof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quarter" idx="18"/>
          </p:nvPr>
        </p:nvSpPr>
        <p:spPr>
          <a:xfrm>
            <a:off x="460375" y="540000"/>
            <a:ext cx="11261725" cy="1875385"/>
          </a:xfrm>
        </p:spPr>
        <p:txBody>
          <a:bodyPr/>
          <a:lstStyle/>
          <a:p>
            <a:pPr lvl="0"/>
            <a:r>
              <a:rPr kumimoji="1" lang="ja-JP" altLang="en-US" noProof="0"/>
              <a:t>マスター テキストの書式設定</a:t>
            </a:r>
          </a:p>
          <a:p>
            <a:pPr lvl="1"/>
            <a:r>
              <a:rPr kumimoji="1" lang="ja-JP" altLang="en-US" noProof="0"/>
              <a:t>第 </a:t>
            </a:r>
            <a:r>
              <a:rPr kumimoji="1" lang="en-US" altLang="ja-JP" noProof="0"/>
              <a:t>2 </a:t>
            </a:r>
            <a:r>
              <a:rPr kumimoji="1" lang="ja-JP" altLang="en-US" noProof="0"/>
              <a:t>レベル</a:t>
            </a:r>
          </a:p>
          <a:p>
            <a:pPr lvl="2"/>
            <a:r>
              <a:rPr kumimoji="1" lang="ja-JP" altLang="en-US" noProof="0"/>
              <a:t>第 </a:t>
            </a:r>
            <a:r>
              <a:rPr kumimoji="1" lang="en-US" altLang="ja-JP" noProof="0"/>
              <a:t>3 </a:t>
            </a:r>
            <a:r>
              <a:rPr kumimoji="1" lang="ja-JP" altLang="en-US" noProof="0"/>
              <a:t>レベル</a:t>
            </a:r>
          </a:p>
          <a:p>
            <a:pPr lvl="3"/>
            <a:r>
              <a:rPr kumimoji="1" lang="ja-JP" altLang="en-US" noProof="0"/>
              <a:t>第 </a:t>
            </a:r>
            <a:r>
              <a:rPr kumimoji="1" lang="en-US" altLang="ja-JP" noProof="0"/>
              <a:t>4 </a:t>
            </a:r>
            <a:r>
              <a:rPr kumimoji="1" lang="ja-JP" altLang="en-US" noProof="0"/>
              <a:t>レベル</a:t>
            </a:r>
          </a:p>
          <a:p>
            <a:pPr lvl="4"/>
            <a:r>
              <a:rPr kumimoji="1" lang="ja-JP" altLang="en-US" noProof="0"/>
              <a:t>第 </a:t>
            </a:r>
            <a:r>
              <a:rPr kumimoji="1" lang="en-US" altLang="ja-JP" noProof="0"/>
              <a:t>5 </a:t>
            </a:r>
            <a:r>
              <a:rPr kumimoji="1" lang="ja-JP" altLang="en-US" noProof="0"/>
              <a:t>レベル</a:t>
            </a:r>
            <a:endParaRPr kumimoji="1" lang="en-US" noProof="0" dirty="0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E44D5E23-B915-4847-AEAE-600DBB5D7A81}"/>
              </a:ext>
            </a:extLst>
          </p:cNvPr>
          <p:cNvSpPr txBox="1"/>
          <p:nvPr userDrawn="1"/>
        </p:nvSpPr>
        <p:spPr>
          <a:xfrm>
            <a:off x="5668715" y="6463074"/>
            <a:ext cx="612668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050" b="1" dirty="0">
                <a:solidFill>
                  <a:schemeClr val="tx2"/>
                </a:solidFill>
                <a:latin typeface="+mj-lt"/>
              </a:rPr>
              <a:t>Page </a:t>
            </a:r>
            <a:fld id="{7E07E68C-CA28-4DD4-ABB0-0D9CE8D6A15A}" type="slidenum">
              <a:rPr kumimoji="1" lang="ja-JP" altLang="en-US" sz="1050" b="1" smtClean="0">
                <a:solidFill>
                  <a:schemeClr val="tx2"/>
                </a:solidFill>
                <a:latin typeface="+mj-lt"/>
              </a:rPr>
              <a:t>‹#›</a:t>
            </a:fld>
            <a:endParaRPr kumimoji="1" lang="ja-JP" altLang="en-US" sz="1050" b="1" dirty="0">
              <a:solidFill>
                <a:schemeClr val="tx2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54686034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4 Charts +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68000" y="597227"/>
            <a:ext cx="11232000" cy="455509"/>
          </a:xfrm>
        </p:spPr>
        <p:txBody>
          <a:bodyPr/>
          <a:lstStyle/>
          <a:p>
            <a:r>
              <a:rPr lang="ja-JP" altLang="en-US" noProof="0"/>
              <a:t>マスター タイトルの書式設定</a:t>
            </a:r>
            <a:endParaRPr lang="ja-JP" altLang="en-US" noProof="0" dirty="0"/>
          </a:p>
        </p:txBody>
      </p:sp>
      <p:sp>
        <p:nvSpPr>
          <p:cNvPr id="23" name="Diagrammplatzhalter 8"/>
          <p:cNvSpPr>
            <a:spLocks noGrp="1"/>
          </p:cNvSpPr>
          <p:nvPr>
            <p:ph type="chart" sz="quarter" idx="16"/>
          </p:nvPr>
        </p:nvSpPr>
        <p:spPr>
          <a:xfrm>
            <a:off x="468000" y="1316991"/>
            <a:ext cx="4272592" cy="2160000"/>
          </a:xfrm>
          <a:noFill/>
          <a:ln w="6350">
            <a:solidFill>
              <a:schemeClr val="bg2">
                <a:lumMod val="90000"/>
              </a:schemeClr>
            </a:solidFill>
          </a:ln>
        </p:spPr>
        <p:txBody>
          <a:bodyPr lIns="144000" tIns="144000" rIns="144000" bIns="144000">
            <a:noAutofit/>
          </a:bodyPr>
          <a:lstStyle/>
          <a:p>
            <a:r>
              <a:rPr lang="ja-JP" altLang="en-US"/>
              <a:t>グラフを追加</a:t>
            </a:r>
            <a:endParaRPr lang="en-US" dirty="0"/>
          </a:p>
        </p:txBody>
      </p:sp>
      <p:sp>
        <p:nvSpPr>
          <p:cNvPr id="24" name="Textplatzhalter 6"/>
          <p:cNvSpPr>
            <a:spLocks noGrp="1"/>
          </p:cNvSpPr>
          <p:nvPr>
            <p:ph type="body" sz="quarter" idx="17"/>
          </p:nvPr>
        </p:nvSpPr>
        <p:spPr>
          <a:xfrm>
            <a:off x="9972000" y="1964991"/>
            <a:ext cx="1728000" cy="1239314"/>
          </a:xfrm>
        </p:spPr>
        <p:txBody>
          <a:bodyPr/>
          <a:lstStyle>
            <a:lvl1pPr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ja-JP" altLang="en-US" noProof="0"/>
              <a:t>マスター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</p:txBody>
      </p:sp>
      <p:sp>
        <p:nvSpPr>
          <p:cNvPr id="25" name="Diagrammplatzhalter 8"/>
          <p:cNvSpPr>
            <a:spLocks noGrp="1"/>
          </p:cNvSpPr>
          <p:nvPr>
            <p:ph type="chart" sz="quarter" idx="18"/>
          </p:nvPr>
        </p:nvSpPr>
        <p:spPr>
          <a:xfrm>
            <a:off x="4907408" y="1316991"/>
            <a:ext cx="4272592" cy="2160000"/>
          </a:xfrm>
          <a:noFill/>
          <a:ln w="6350">
            <a:solidFill>
              <a:schemeClr val="bg2">
                <a:lumMod val="90000"/>
              </a:schemeClr>
            </a:solidFill>
          </a:ln>
        </p:spPr>
        <p:txBody>
          <a:bodyPr lIns="144000" tIns="144000" rIns="144000" bIns="144000">
            <a:noAutofit/>
          </a:bodyPr>
          <a:lstStyle/>
          <a:p>
            <a:r>
              <a:rPr lang="ja-JP" altLang="en-US"/>
              <a:t>グラフを追加</a:t>
            </a:r>
            <a:endParaRPr lang="en-US" dirty="0"/>
          </a:p>
        </p:txBody>
      </p:sp>
      <p:sp>
        <p:nvSpPr>
          <p:cNvPr id="26" name="Diagrammplatzhalter 8"/>
          <p:cNvSpPr>
            <a:spLocks noGrp="1"/>
          </p:cNvSpPr>
          <p:nvPr>
            <p:ph type="chart" sz="quarter" idx="19"/>
          </p:nvPr>
        </p:nvSpPr>
        <p:spPr>
          <a:xfrm>
            <a:off x="468000" y="3620991"/>
            <a:ext cx="4272592" cy="2160000"/>
          </a:xfrm>
          <a:noFill/>
          <a:ln w="6350">
            <a:solidFill>
              <a:schemeClr val="bg2">
                <a:lumMod val="90000"/>
              </a:schemeClr>
            </a:solidFill>
          </a:ln>
        </p:spPr>
        <p:txBody>
          <a:bodyPr lIns="144000" tIns="144000" rIns="144000" bIns="144000">
            <a:noAutofit/>
          </a:bodyPr>
          <a:lstStyle/>
          <a:p>
            <a:r>
              <a:rPr lang="ja-JP" altLang="en-US"/>
              <a:t>グラフを追加</a:t>
            </a:r>
            <a:endParaRPr lang="en-US" dirty="0"/>
          </a:p>
        </p:txBody>
      </p:sp>
      <p:sp>
        <p:nvSpPr>
          <p:cNvPr id="27" name="Diagrammplatzhalter 8"/>
          <p:cNvSpPr>
            <a:spLocks noGrp="1"/>
          </p:cNvSpPr>
          <p:nvPr>
            <p:ph type="chart" sz="quarter" idx="20"/>
          </p:nvPr>
        </p:nvSpPr>
        <p:spPr>
          <a:xfrm>
            <a:off x="4907408" y="3620991"/>
            <a:ext cx="4272592" cy="2160000"/>
          </a:xfrm>
          <a:noFill/>
          <a:ln w="6350">
            <a:solidFill>
              <a:schemeClr val="bg2">
                <a:lumMod val="90000"/>
              </a:schemeClr>
            </a:solidFill>
          </a:ln>
        </p:spPr>
        <p:txBody>
          <a:bodyPr lIns="144000" tIns="144000" rIns="144000" bIns="144000">
            <a:noAutofit/>
          </a:bodyPr>
          <a:lstStyle/>
          <a:p>
            <a:r>
              <a:rPr lang="ja-JP" altLang="en-US"/>
              <a:t>グラフを追加</a:t>
            </a:r>
            <a:endParaRPr lang="en-US" dirty="0"/>
          </a:p>
        </p:txBody>
      </p:sp>
      <p:cxnSp>
        <p:nvCxnSpPr>
          <p:cNvPr id="10" name="Gerade Verbindung 4">
            <a:extLst>
              <a:ext uri="{FF2B5EF4-FFF2-40B4-BE49-F238E27FC236}">
                <a16:creationId xmlns:a16="http://schemas.microsoft.com/office/drawing/2014/main" id="{52C5DDBA-90B9-4961-A14B-98B9546E714F}"/>
              </a:ext>
            </a:extLst>
          </p:cNvPr>
          <p:cNvCxnSpPr/>
          <p:nvPr userDrawn="1"/>
        </p:nvCxnSpPr>
        <p:spPr>
          <a:xfrm>
            <a:off x="468000" y="1136991"/>
            <a:ext cx="2400000" cy="0"/>
          </a:xfrm>
          <a:prstGeom prst="line">
            <a:avLst/>
          </a:prstGeom>
          <a:ln w="38100">
            <a:solidFill>
              <a:schemeClr val="bg2">
                <a:lumMod val="50000"/>
              </a:schemeClr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E1F78BC6-0B72-4CC4-A317-57441D7DC260}"/>
              </a:ext>
            </a:extLst>
          </p:cNvPr>
          <p:cNvSpPr txBox="1"/>
          <p:nvPr userDrawn="1"/>
        </p:nvSpPr>
        <p:spPr>
          <a:xfrm>
            <a:off x="5668715" y="6463074"/>
            <a:ext cx="612668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050" b="1" dirty="0">
                <a:solidFill>
                  <a:schemeClr val="tx2"/>
                </a:solidFill>
                <a:latin typeface="+mj-lt"/>
              </a:rPr>
              <a:t>Page </a:t>
            </a:r>
            <a:fld id="{7E07E68C-CA28-4DD4-ABB0-0D9CE8D6A15A}" type="slidenum">
              <a:rPr kumimoji="1" lang="ja-JP" altLang="en-US" sz="1050" b="1" smtClean="0">
                <a:solidFill>
                  <a:schemeClr val="tx2"/>
                </a:solidFill>
                <a:latin typeface="+mj-lt"/>
              </a:rPr>
              <a:t>‹#›</a:t>
            </a:fld>
            <a:endParaRPr kumimoji="1" lang="ja-JP" altLang="en-US" sz="1050" b="1" dirty="0">
              <a:solidFill>
                <a:schemeClr val="tx2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06119760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Table +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68000" y="597227"/>
            <a:ext cx="11232000" cy="455509"/>
          </a:xfrm>
        </p:spPr>
        <p:txBody>
          <a:bodyPr/>
          <a:lstStyle/>
          <a:p>
            <a:r>
              <a:rPr lang="ja-JP" altLang="en-US" noProof="0"/>
              <a:t>マスター タイトルの書式設定</a:t>
            </a:r>
            <a:endParaRPr lang="ja-JP" altLang="en-US" noProof="0" dirty="0"/>
          </a:p>
        </p:txBody>
      </p:sp>
      <p:sp>
        <p:nvSpPr>
          <p:cNvPr id="19" name="Textplatzhalter 6"/>
          <p:cNvSpPr>
            <a:spLocks noGrp="1"/>
          </p:cNvSpPr>
          <p:nvPr>
            <p:ph type="body" sz="quarter" idx="17"/>
          </p:nvPr>
        </p:nvSpPr>
        <p:spPr>
          <a:xfrm>
            <a:off x="9972000" y="1964991"/>
            <a:ext cx="1728000" cy="1239314"/>
          </a:xfrm>
        </p:spPr>
        <p:txBody>
          <a:bodyPr/>
          <a:lstStyle>
            <a:lvl1pPr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ja-JP" altLang="en-US" noProof="0"/>
              <a:t>マスター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</p:txBody>
      </p:sp>
      <p:sp>
        <p:nvSpPr>
          <p:cNvPr id="20" name="Tabellenplatzhalter 8"/>
          <p:cNvSpPr>
            <a:spLocks noGrp="1"/>
          </p:cNvSpPr>
          <p:nvPr>
            <p:ph type="tbl" sz="quarter" idx="18"/>
          </p:nvPr>
        </p:nvSpPr>
        <p:spPr>
          <a:xfrm>
            <a:off x="468000" y="1424991"/>
            <a:ext cx="8711997" cy="4248000"/>
          </a:xfrm>
        </p:spPr>
        <p:txBody>
          <a:bodyPr/>
          <a:lstStyle/>
          <a:p>
            <a:r>
              <a:rPr lang="ja-JP" altLang="en-US"/>
              <a:t>表を追加</a:t>
            </a:r>
            <a:endParaRPr lang="en-US" dirty="0"/>
          </a:p>
        </p:txBody>
      </p:sp>
      <p:cxnSp>
        <p:nvCxnSpPr>
          <p:cNvPr id="7" name="Gerade Verbindung 4">
            <a:extLst>
              <a:ext uri="{FF2B5EF4-FFF2-40B4-BE49-F238E27FC236}">
                <a16:creationId xmlns:a16="http://schemas.microsoft.com/office/drawing/2014/main" id="{E5422D39-5700-42E9-887F-A22446232645}"/>
              </a:ext>
            </a:extLst>
          </p:cNvPr>
          <p:cNvCxnSpPr/>
          <p:nvPr userDrawn="1"/>
        </p:nvCxnSpPr>
        <p:spPr>
          <a:xfrm>
            <a:off x="468000" y="1136991"/>
            <a:ext cx="2400000" cy="0"/>
          </a:xfrm>
          <a:prstGeom prst="line">
            <a:avLst/>
          </a:prstGeom>
          <a:ln w="38100">
            <a:solidFill>
              <a:schemeClr val="bg2">
                <a:lumMod val="50000"/>
              </a:schemeClr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6FF0E8D3-434B-43F4-ACAB-F8D5845A79BD}"/>
              </a:ext>
            </a:extLst>
          </p:cNvPr>
          <p:cNvSpPr txBox="1"/>
          <p:nvPr userDrawn="1"/>
        </p:nvSpPr>
        <p:spPr>
          <a:xfrm>
            <a:off x="5668715" y="6463074"/>
            <a:ext cx="612668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050" b="1" dirty="0">
                <a:solidFill>
                  <a:schemeClr val="tx2"/>
                </a:solidFill>
                <a:latin typeface="+mj-lt"/>
              </a:rPr>
              <a:t>Page </a:t>
            </a:r>
            <a:fld id="{7E07E68C-CA28-4DD4-ABB0-0D9CE8D6A15A}" type="slidenum">
              <a:rPr kumimoji="1" lang="ja-JP" altLang="en-US" sz="1050" b="1" smtClean="0">
                <a:solidFill>
                  <a:schemeClr val="tx2"/>
                </a:solidFill>
                <a:latin typeface="+mj-lt"/>
              </a:rPr>
              <a:t>‹#›</a:t>
            </a:fld>
            <a:endParaRPr kumimoji="1" lang="ja-JP" altLang="en-US" sz="1050" b="1" dirty="0">
              <a:solidFill>
                <a:schemeClr val="tx2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64006780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pter_picture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ildplatzhalter 3"/>
          <p:cNvSpPr>
            <a:spLocks noGrp="1"/>
          </p:cNvSpPr>
          <p:nvPr>
            <p:ph type="pic" sz="quarter" idx="15"/>
          </p:nvPr>
        </p:nvSpPr>
        <p:spPr>
          <a:xfrm>
            <a:off x="468000" y="540000"/>
            <a:ext cx="11253600" cy="5616000"/>
          </a:xfrm>
          <a:noFill/>
          <a:ln w="6350">
            <a:solidFill>
              <a:schemeClr val="tx1">
                <a:lumMod val="20000"/>
                <a:lumOff val="80000"/>
              </a:schemeClr>
            </a:solidFill>
          </a:ln>
        </p:spPr>
        <p:txBody>
          <a:bodyPr lIns="144000" tIns="144000">
            <a:normAutofit/>
          </a:bodyPr>
          <a:lstStyle>
            <a:lvl1pPr>
              <a:defRPr sz="1000"/>
            </a:lvl1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5" name="Textplatzhalter 11"/>
          <p:cNvSpPr>
            <a:spLocks noGrp="1"/>
          </p:cNvSpPr>
          <p:nvPr>
            <p:ph type="body" sz="quarter" idx="11"/>
          </p:nvPr>
        </p:nvSpPr>
        <p:spPr>
          <a:xfrm>
            <a:off x="468000" y="1080000"/>
            <a:ext cx="7920000" cy="1500237"/>
          </a:xfrm>
          <a:solidFill>
            <a:schemeClr val="tx2"/>
          </a:solidFill>
        </p:spPr>
        <p:txBody>
          <a:bodyPr wrap="square" lIns="252000" tIns="180000" rIns="180000" bIns="180000">
            <a:spAutoFit/>
          </a:bodyPr>
          <a:lstStyle>
            <a:lvl1pPr>
              <a:defRPr sz="3600" b="1" cap="all" baseline="0">
                <a:solidFill>
                  <a:schemeClr val="bg1"/>
                </a:solidFill>
                <a:latin typeface="+mj-lt"/>
              </a:defRPr>
            </a:lvl1pPr>
            <a:lvl2pPr marL="0" indent="0">
              <a:buNone/>
              <a:defRPr sz="2000" b="1" cap="all">
                <a:solidFill>
                  <a:schemeClr val="bg1"/>
                </a:solidFill>
                <a:latin typeface="+mj-lt"/>
              </a:defRPr>
            </a:lvl2pPr>
            <a:lvl3pPr>
              <a:defRPr b="1">
                <a:solidFill>
                  <a:schemeClr val="bg1"/>
                </a:solidFill>
                <a:latin typeface="+mj-lt"/>
              </a:defRPr>
            </a:lvl3pPr>
            <a:lvl4pPr>
              <a:defRPr>
                <a:solidFill>
                  <a:schemeClr val="bg1"/>
                </a:solidFill>
                <a:latin typeface="+mj-lt"/>
              </a:defRPr>
            </a:lvl4pPr>
            <a:lvl5pPr>
              <a:defRPr>
                <a:solidFill>
                  <a:schemeClr val="bg1"/>
                </a:solidFill>
                <a:latin typeface="+mj-lt"/>
              </a:defRPr>
            </a:lvl5pPr>
          </a:lstStyle>
          <a:p>
            <a:pPr lvl="0"/>
            <a:r>
              <a:rPr lang="ja-JP" altLang="en-US" noProof="0"/>
              <a:t>マスター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0C07C9A7-2C7A-479E-8A14-E5E5068DFD5E}"/>
              </a:ext>
            </a:extLst>
          </p:cNvPr>
          <p:cNvSpPr txBox="1"/>
          <p:nvPr userDrawn="1"/>
        </p:nvSpPr>
        <p:spPr>
          <a:xfrm>
            <a:off x="5668715" y="6463074"/>
            <a:ext cx="612668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050" b="1" dirty="0">
                <a:solidFill>
                  <a:schemeClr val="tx2"/>
                </a:solidFill>
                <a:latin typeface="+mj-lt"/>
              </a:rPr>
              <a:t>Page </a:t>
            </a:r>
            <a:fld id="{7E07E68C-CA28-4DD4-ABB0-0D9CE8D6A15A}" type="slidenum">
              <a:rPr kumimoji="1" lang="ja-JP" altLang="en-US" sz="1050" b="1" smtClean="0">
                <a:solidFill>
                  <a:schemeClr val="tx2"/>
                </a:solidFill>
                <a:latin typeface="+mj-lt"/>
              </a:rPr>
              <a:t>‹#›</a:t>
            </a:fld>
            <a:endParaRPr kumimoji="1" lang="ja-JP" altLang="en-US" sz="1050" b="1" dirty="0">
              <a:solidFill>
                <a:schemeClr val="tx2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39245762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pter_gre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hteck 5"/>
          <p:cNvSpPr/>
          <p:nvPr userDrawn="1"/>
        </p:nvSpPr>
        <p:spPr>
          <a:xfrm>
            <a:off x="479376" y="540000"/>
            <a:ext cx="11253600" cy="5616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5" name="Textplatzhalter 11"/>
          <p:cNvSpPr>
            <a:spLocks noGrp="1"/>
          </p:cNvSpPr>
          <p:nvPr>
            <p:ph type="body" sz="quarter" idx="11"/>
          </p:nvPr>
        </p:nvSpPr>
        <p:spPr>
          <a:xfrm>
            <a:off x="468000" y="1080000"/>
            <a:ext cx="7920000" cy="1500237"/>
          </a:xfrm>
          <a:solidFill>
            <a:schemeClr val="tx2"/>
          </a:solidFill>
        </p:spPr>
        <p:txBody>
          <a:bodyPr lIns="252000" tIns="180000" rIns="180000" bIns="180000">
            <a:spAutoFit/>
          </a:bodyPr>
          <a:lstStyle>
            <a:lvl1pPr>
              <a:defRPr sz="3600" b="1" cap="all" baseline="0">
                <a:solidFill>
                  <a:schemeClr val="bg1"/>
                </a:solidFill>
                <a:latin typeface="+mj-lt"/>
              </a:defRPr>
            </a:lvl1pPr>
            <a:lvl2pPr marL="0" indent="0">
              <a:buNone/>
              <a:defRPr sz="2000" b="1" cap="all">
                <a:solidFill>
                  <a:schemeClr val="bg1"/>
                </a:solidFill>
                <a:latin typeface="+mj-lt"/>
              </a:defRPr>
            </a:lvl2pPr>
            <a:lvl3pPr>
              <a:defRPr b="1">
                <a:solidFill>
                  <a:schemeClr val="bg1"/>
                </a:solidFill>
                <a:latin typeface="+mj-lt"/>
              </a:defRPr>
            </a:lvl3pPr>
            <a:lvl4pPr>
              <a:defRPr>
                <a:solidFill>
                  <a:schemeClr val="bg1"/>
                </a:solidFill>
                <a:latin typeface="+mj-lt"/>
              </a:defRPr>
            </a:lvl4pPr>
            <a:lvl5pPr>
              <a:defRPr>
                <a:solidFill>
                  <a:schemeClr val="bg1"/>
                </a:solidFill>
                <a:latin typeface="+mj-lt"/>
              </a:defRPr>
            </a:lvl5pPr>
          </a:lstStyle>
          <a:p>
            <a:pPr lvl="0"/>
            <a:r>
              <a:rPr lang="ja-JP" altLang="en-US" noProof="0"/>
              <a:t>マスター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9215D4EC-C520-47A7-A87B-61E2B6F34AB7}"/>
              </a:ext>
            </a:extLst>
          </p:cNvPr>
          <p:cNvSpPr txBox="1"/>
          <p:nvPr userDrawn="1"/>
        </p:nvSpPr>
        <p:spPr>
          <a:xfrm>
            <a:off x="5668715" y="6463074"/>
            <a:ext cx="612668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050" b="1" dirty="0">
                <a:solidFill>
                  <a:schemeClr val="tx2"/>
                </a:solidFill>
                <a:latin typeface="+mj-lt"/>
              </a:rPr>
              <a:t>Page </a:t>
            </a:r>
            <a:fld id="{7E07E68C-CA28-4DD4-ABB0-0D9CE8D6A15A}" type="slidenum">
              <a:rPr kumimoji="1" lang="ja-JP" altLang="en-US" sz="1050" b="1" smtClean="0">
                <a:solidFill>
                  <a:schemeClr val="tx2"/>
                </a:solidFill>
                <a:latin typeface="+mj-lt"/>
              </a:rPr>
              <a:t>‹#›</a:t>
            </a:fld>
            <a:endParaRPr kumimoji="1" lang="ja-JP" altLang="en-US" sz="1050" b="1" dirty="0">
              <a:solidFill>
                <a:schemeClr val="tx2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12029872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_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hteck 5"/>
          <p:cNvSpPr/>
          <p:nvPr userDrawn="1"/>
        </p:nvSpPr>
        <p:spPr>
          <a:xfrm>
            <a:off x="468000" y="540000"/>
            <a:ext cx="11253600" cy="5616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7" name="Textplatzhalter 13"/>
          <p:cNvSpPr>
            <a:spLocks noGrp="1"/>
          </p:cNvSpPr>
          <p:nvPr>
            <p:ph type="body" sz="quarter" idx="13"/>
          </p:nvPr>
        </p:nvSpPr>
        <p:spPr>
          <a:xfrm>
            <a:off x="1080000" y="1387018"/>
            <a:ext cx="5280000" cy="300339"/>
          </a:xfrm>
        </p:spPr>
        <p:txBody>
          <a:bodyPr wrap="square">
            <a:spAutoFit/>
          </a:bodyPr>
          <a:lstStyle>
            <a:lvl1pPr>
              <a:spcAft>
                <a:spcPts val="0"/>
              </a:spcAft>
              <a:defRPr sz="1800" b="1" cap="none" baseline="0">
                <a:solidFill>
                  <a:schemeClr val="bg1"/>
                </a:solidFill>
                <a:latin typeface="+mj-lt"/>
              </a:defRPr>
            </a:lvl1pPr>
            <a:lvl2pPr>
              <a:defRPr sz="1100" b="1" cap="all" baseline="0">
                <a:latin typeface="+mj-lt"/>
              </a:defRPr>
            </a:lvl2pPr>
            <a:lvl3pPr>
              <a:defRPr sz="1100" b="1" cap="all" baseline="0">
                <a:latin typeface="+mj-lt"/>
              </a:defRPr>
            </a:lvl3pPr>
            <a:lvl4pPr>
              <a:defRPr sz="1100" b="1" cap="all" baseline="0">
                <a:latin typeface="+mj-lt"/>
              </a:defRPr>
            </a:lvl4pPr>
            <a:lvl5pPr>
              <a:defRPr sz="1100" b="1" cap="all" baseline="0">
                <a:latin typeface="+mj-lt"/>
              </a:defRPr>
            </a:lvl5pPr>
          </a:lstStyle>
          <a:p>
            <a:pPr lvl="0"/>
            <a:r>
              <a:rPr lang="ja-JP" altLang="en-US" noProof="0"/>
              <a:t>マスター テキストの書式設定</a:t>
            </a:r>
          </a:p>
        </p:txBody>
      </p:sp>
      <p:cxnSp>
        <p:nvCxnSpPr>
          <p:cNvPr id="8" name="Gerade Verbindung 7"/>
          <p:cNvCxnSpPr/>
          <p:nvPr userDrawn="1"/>
        </p:nvCxnSpPr>
        <p:spPr>
          <a:xfrm>
            <a:off x="1080000" y="1124744"/>
            <a:ext cx="2400000" cy="0"/>
          </a:xfrm>
          <a:prstGeom prst="line">
            <a:avLst/>
          </a:prstGeom>
          <a:ln w="38100">
            <a:solidFill>
              <a:schemeClr val="bg1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899431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gre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hteck 9"/>
          <p:cNvSpPr/>
          <p:nvPr userDrawn="1"/>
        </p:nvSpPr>
        <p:spPr>
          <a:xfrm>
            <a:off x="468000" y="0"/>
            <a:ext cx="11253600" cy="6156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12" name="Textplatzhalter 11"/>
          <p:cNvSpPr>
            <a:spLocks noGrp="1"/>
          </p:cNvSpPr>
          <p:nvPr>
            <p:ph type="body" sz="quarter" idx="11" hasCustomPrompt="1"/>
          </p:nvPr>
        </p:nvSpPr>
        <p:spPr>
          <a:xfrm>
            <a:off x="1080000" y="-1"/>
            <a:ext cx="5040000" cy="2592000"/>
          </a:xfrm>
          <a:solidFill>
            <a:schemeClr val="tx2"/>
          </a:solidFill>
        </p:spPr>
        <p:txBody>
          <a:bodyPr lIns="252000" tIns="252000" rIns="180000" bIns="252000" anchor="b" anchorCtr="0">
            <a:noAutofit/>
          </a:bodyPr>
          <a:lstStyle>
            <a:lvl1pPr>
              <a:lnSpc>
                <a:spcPct val="90000"/>
              </a:lnSpc>
              <a:spcAft>
                <a:spcPts val="0"/>
              </a:spcAft>
              <a:defRPr sz="3600" b="1" cap="all" baseline="0">
                <a:solidFill>
                  <a:schemeClr val="bg1"/>
                </a:solidFill>
                <a:latin typeface="+mj-lt"/>
              </a:defRPr>
            </a:lvl1pPr>
            <a:lvl2pPr marL="0" indent="0">
              <a:spcBef>
                <a:spcPts val="600"/>
              </a:spcBef>
              <a:spcAft>
                <a:spcPts val="0"/>
              </a:spcAft>
              <a:buNone/>
              <a:defRPr sz="2000" b="1" cap="all">
                <a:solidFill>
                  <a:schemeClr val="bg1"/>
                </a:solidFill>
                <a:latin typeface="+mj-lt"/>
              </a:defRPr>
            </a:lvl2pPr>
            <a:lvl3pPr>
              <a:defRPr b="1">
                <a:solidFill>
                  <a:schemeClr val="bg1"/>
                </a:solidFill>
                <a:latin typeface="+mj-lt"/>
              </a:defRPr>
            </a:lvl3pPr>
            <a:lvl4pPr>
              <a:defRPr>
                <a:solidFill>
                  <a:schemeClr val="bg1"/>
                </a:solidFill>
                <a:latin typeface="+mj-lt"/>
              </a:defRPr>
            </a:lvl4pPr>
            <a:lvl5pPr>
              <a:defRPr>
                <a:solidFill>
                  <a:schemeClr val="bg1"/>
                </a:solidFill>
                <a:latin typeface="+mj-lt"/>
              </a:defRPr>
            </a:lvl5pPr>
          </a:lstStyle>
          <a:p>
            <a:pPr lvl="0"/>
            <a:r>
              <a:rPr lang="en-US" noProof="0" dirty="0" err="1"/>
              <a:t>Textmasterformat</a:t>
            </a:r>
            <a:br>
              <a:rPr lang="en-US" noProof="0" dirty="0"/>
            </a:br>
            <a:r>
              <a:rPr lang="en-US" noProof="0" dirty="0" err="1"/>
              <a:t>bearbeiten</a:t>
            </a:r>
            <a:endParaRPr lang="en-US" noProof="0" dirty="0"/>
          </a:p>
          <a:p>
            <a:pPr lvl="1"/>
            <a:r>
              <a:rPr lang="en-US" noProof="0" dirty="0" err="1"/>
              <a:t>Zweite</a:t>
            </a:r>
            <a:r>
              <a:rPr lang="en-US" noProof="0" dirty="0"/>
              <a:t> </a:t>
            </a:r>
            <a:r>
              <a:rPr lang="en-US" noProof="0" dirty="0" err="1"/>
              <a:t>Ebene</a:t>
            </a:r>
            <a:endParaRPr lang="en-US" noProof="0" dirty="0"/>
          </a:p>
        </p:txBody>
      </p:sp>
      <p:sp>
        <p:nvSpPr>
          <p:cNvPr id="9" name="Textplatzhalter 11"/>
          <p:cNvSpPr>
            <a:spLocks noGrp="1"/>
          </p:cNvSpPr>
          <p:nvPr>
            <p:ph type="body" sz="quarter" idx="13"/>
          </p:nvPr>
        </p:nvSpPr>
        <p:spPr>
          <a:xfrm>
            <a:off x="1080000" y="2700000"/>
            <a:ext cx="5040000" cy="609737"/>
          </a:xfrm>
          <a:solidFill>
            <a:schemeClr val="bg1"/>
          </a:solidFill>
        </p:spPr>
        <p:txBody>
          <a:bodyPr lIns="252000" tIns="180000" rIns="180000" bIns="180000" anchor="t" anchorCtr="0">
            <a:spAutoFit/>
          </a:bodyPr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1600" b="0" cap="all" baseline="0">
                <a:solidFill>
                  <a:schemeClr val="accent1"/>
                </a:solidFill>
                <a:latin typeface="+mj-lt"/>
              </a:defRPr>
            </a:lvl1pPr>
            <a:lvl2pPr marL="0" indent="0">
              <a:spcBef>
                <a:spcPts val="600"/>
              </a:spcBef>
              <a:spcAft>
                <a:spcPts val="0"/>
              </a:spcAft>
              <a:buNone/>
              <a:defRPr sz="1600" b="0" cap="none">
                <a:solidFill>
                  <a:schemeClr val="bg1"/>
                </a:solidFill>
                <a:latin typeface="+mj-lt"/>
              </a:defRPr>
            </a:lvl2pPr>
            <a:lvl3pPr>
              <a:defRPr b="1">
                <a:solidFill>
                  <a:schemeClr val="bg1"/>
                </a:solidFill>
                <a:latin typeface="+mj-lt"/>
              </a:defRPr>
            </a:lvl3pPr>
            <a:lvl4pPr>
              <a:defRPr>
                <a:solidFill>
                  <a:schemeClr val="bg1"/>
                </a:solidFill>
                <a:latin typeface="+mj-lt"/>
              </a:defRPr>
            </a:lvl4pPr>
            <a:lvl5pPr>
              <a:defRPr>
                <a:solidFill>
                  <a:schemeClr val="bg1"/>
                </a:solidFill>
                <a:latin typeface="+mj-lt"/>
              </a:defRPr>
            </a:lvl5pPr>
          </a:lstStyle>
          <a:p>
            <a:pPr lvl="0"/>
            <a:r>
              <a:rPr lang="ja-JP" altLang="en-US" noProof="0"/>
              <a:t>マスター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13658750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67999" y="597227"/>
            <a:ext cx="11244575" cy="455509"/>
          </a:xfrm>
        </p:spPr>
        <p:txBody>
          <a:bodyPr/>
          <a:lstStyle/>
          <a:p>
            <a:r>
              <a:rPr lang="ja-JP" altLang="en-US" noProof="0"/>
              <a:t>マスター タイトルの書式設定</a:t>
            </a:r>
            <a:endParaRPr lang="ja-JP" altLang="en-US" noProof="0" dirty="0"/>
          </a:p>
        </p:txBody>
      </p:sp>
      <p:sp>
        <p:nvSpPr>
          <p:cNvPr id="4" name="Inhaltsplatzhalter 2"/>
          <p:cNvSpPr>
            <a:spLocks noGrp="1"/>
          </p:cNvSpPr>
          <p:nvPr>
            <p:ph idx="1"/>
          </p:nvPr>
        </p:nvSpPr>
        <p:spPr>
          <a:xfrm>
            <a:off x="468000" y="1424991"/>
            <a:ext cx="11244574" cy="283153"/>
          </a:xfrm>
          <a:ln>
            <a:noFill/>
          </a:ln>
        </p:spPr>
        <p:txBody>
          <a:bodyPr wrap="square">
            <a:spAutoFit/>
          </a:bodyPr>
          <a:lstStyle>
            <a:lvl1pPr marL="177800" indent="-177800">
              <a:spcAft>
                <a:spcPts val="1800"/>
              </a:spcAft>
              <a:buClr>
                <a:schemeClr val="tx2"/>
              </a:buClr>
              <a:buFont typeface="Wingdings" panose="05000000000000000000" pitchFamily="2" charset="2"/>
              <a:buChar char="§"/>
              <a:tabLst>
                <a:tab pos="7177088" algn="r"/>
              </a:tabLst>
              <a:defRPr sz="1600"/>
            </a:lvl1pPr>
          </a:lstStyle>
          <a:p>
            <a:pPr lvl="0"/>
            <a:r>
              <a:rPr lang="ja-JP" altLang="en-US" noProof="0"/>
              <a:t>マスター テキストの書式設定</a:t>
            </a:r>
          </a:p>
        </p:txBody>
      </p:sp>
      <p:cxnSp>
        <p:nvCxnSpPr>
          <p:cNvPr id="6" name="Gerade Verbindung 4">
            <a:extLst>
              <a:ext uri="{FF2B5EF4-FFF2-40B4-BE49-F238E27FC236}">
                <a16:creationId xmlns:a16="http://schemas.microsoft.com/office/drawing/2014/main" id="{57979797-8531-40C9-AA25-B52E6916CE05}"/>
              </a:ext>
            </a:extLst>
          </p:cNvPr>
          <p:cNvCxnSpPr/>
          <p:nvPr userDrawn="1"/>
        </p:nvCxnSpPr>
        <p:spPr>
          <a:xfrm>
            <a:off x="468000" y="1136991"/>
            <a:ext cx="2400000" cy="0"/>
          </a:xfrm>
          <a:prstGeom prst="line">
            <a:avLst/>
          </a:prstGeom>
          <a:ln w="38100">
            <a:solidFill>
              <a:schemeClr val="bg2">
                <a:lumMod val="50000"/>
              </a:schemeClr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CCA12777-30D4-4D1C-8DE6-98573AE3C7ED}"/>
              </a:ext>
            </a:extLst>
          </p:cNvPr>
          <p:cNvSpPr txBox="1"/>
          <p:nvPr userDrawn="1"/>
        </p:nvSpPr>
        <p:spPr>
          <a:xfrm>
            <a:off x="5668715" y="6463074"/>
            <a:ext cx="612668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050" b="1" dirty="0">
                <a:solidFill>
                  <a:schemeClr val="tx2"/>
                </a:solidFill>
                <a:latin typeface="+mj-lt"/>
              </a:rPr>
              <a:t>Page </a:t>
            </a:r>
            <a:fld id="{7E07E68C-CA28-4DD4-ABB0-0D9CE8D6A15A}" type="slidenum">
              <a:rPr kumimoji="1" lang="ja-JP" altLang="en-US" sz="1050" b="1" smtClean="0">
                <a:solidFill>
                  <a:schemeClr val="tx2"/>
                </a:solidFill>
                <a:latin typeface="+mj-lt"/>
              </a:rPr>
              <a:t>‹#›</a:t>
            </a:fld>
            <a:endParaRPr kumimoji="1" lang="ja-JP" altLang="en-US" sz="1050" b="1" dirty="0">
              <a:solidFill>
                <a:schemeClr val="tx2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7740004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+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67999" y="597227"/>
            <a:ext cx="11244575" cy="455509"/>
          </a:xfrm>
        </p:spPr>
        <p:txBody>
          <a:bodyPr/>
          <a:lstStyle/>
          <a:p>
            <a:r>
              <a:rPr lang="ja-JP" altLang="en-US" noProof="0"/>
              <a:t>マスター タイトルの書式設定</a:t>
            </a:r>
            <a:endParaRPr lang="ja-JP" altLang="en-US" noProof="0" dirty="0"/>
          </a:p>
        </p:txBody>
      </p:sp>
      <p:sp>
        <p:nvSpPr>
          <p:cNvPr id="4" name="Inhaltsplatzhalter 2"/>
          <p:cNvSpPr>
            <a:spLocks noGrp="1"/>
          </p:cNvSpPr>
          <p:nvPr>
            <p:ph idx="1"/>
          </p:nvPr>
        </p:nvSpPr>
        <p:spPr>
          <a:xfrm>
            <a:off x="468000" y="1424991"/>
            <a:ext cx="11244574" cy="1887696"/>
          </a:xfrm>
        </p:spPr>
        <p:txBody>
          <a:bodyPr/>
          <a:lstStyle>
            <a:lvl1pPr>
              <a:lnSpc>
                <a:spcPct val="120000"/>
              </a:lnSpc>
              <a:spcBef>
                <a:spcPts val="0"/>
              </a:spcBef>
              <a:spcAft>
                <a:spcPts val="800"/>
              </a:spcAft>
              <a:defRPr sz="1600"/>
            </a:lvl1pPr>
            <a:lvl2pPr>
              <a:lnSpc>
                <a:spcPct val="120000"/>
              </a:lnSpc>
              <a:spcBef>
                <a:spcPts val="0"/>
              </a:spcBef>
              <a:spcAft>
                <a:spcPts val="800"/>
              </a:spcAft>
              <a:defRPr sz="1600"/>
            </a:lvl2pPr>
            <a:lvl3pPr>
              <a:lnSpc>
                <a:spcPct val="120000"/>
              </a:lnSpc>
              <a:spcBef>
                <a:spcPts val="0"/>
              </a:spcBef>
              <a:spcAft>
                <a:spcPts val="800"/>
              </a:spcAft>
              <a:defRPr sz="1600"/>
            </a:lvl3pPr>
            <a:lvl4pPr>
              <a:lnSpc>
                <a:spcPct val="120000"/>
              </a:lnSpc>
              <a:spcBef>
                <a:spcPts val="0"/>
              </a:spcBef>
              <a:spcAft>
                <a:spcPts val="800"/>
              </a:spcAft>
              <a:defRPr sz="1600"/>
            </a:lvl4pPr>
            <a:lvl5pPr>
              <a:lnSpc>
                <a:spcPct val="120000"/>
              </a:lnSpc>
              <a:spcBef>
                <a:spcPts val="0"/>
              </a:spcBef>
              <a:spcAft>
                <a:spcPts val="800"/>
              </a:spcAft>
              <a:defRPr sz="1600"/>
            </a:lvl5pPr>
          </a:lstStyle>
          <a:p>
            <a:pPr lvl="0"/>
            <a:r>
              <a:rPr lang="ja-JP" altLang="en-US" noProof="0"/>
              <a:t>マスター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  <a:endParaRPr lang="en-US" noProof="0" dirty="0"/>
          </a:p>
        </p:txBody>
      </p:sp>
      <p:cxnSp>
        <p:nvCxnSpPr>
          <p:cNvPr id="6" name="Gerade Verbindung 4">
            <a:extLst>
              <a:ext uri="{FF2B5EF4-FFF2-40B4-BE49-F238E27FC236}">
                <a16:creationId xmlns:a16="http://schemas.microsoft.com/office/drawing/2014/main" id="{A15355D3-CEB8-489E-88A7-11B56E874514}"/>
              </a:ext>
            </a:extLst>
          </p:cNvPr>
          <p:cNvCxnSpPr/>
          <p:nvPr userDrawn="1"/>
        </p:nvCxnSpPr>
        <p:spPr>
          <a:xfrm>
            <a:off x="468000" y="1136991"/>
            <a:ext cx="2400000" cy="0"/>
          </a:xfrm>
          <a:prstGeom prst="line">
            <a:avLst/>
          </a:prstGeom>
          <a:ln w="38100">
            <a:solidFill>
              <a:schemeClr val="bg2">
                <a:lumMod val="50000"/>
              </a:schemeClr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628D4BE4-8D41-47B8-82B8-4716B88FC765}"/>
              </a:ext>
            </a:extLst>
          </p:cNvPr>
          <p:cNvSpPr txBox="1"/>
          <p:nvPr userDrawn="1"/>
        </p:nvSpPr>
        <p:spPr>
          <a:xfrm>
            <a:off x="5668715" y="6463074"/>
            <a:ext cx="612668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050" b="1" dirty="0">
                <a:solidFill>
                  <a:schemeClr val="tx2"/>
                </a:solidFill>
                <a:latin typeface="+mj-lt"/>
              </a:rPr>
              <a:t>Page </a:t>
            </a:r>
            <a:fld id="{7E07E68C-CA28-4DD4-ABB0-0D9CE8D6A15A}" type="slidenum">
              <a:rPr kumimoji="1" lang="ja-JP" altLang="en-US" sz="1050" b="1" smtClean="0">
                <a:solidFill>
                  <a:schemeClr val="tx2"/>
                </a:solidFill>
                <a:latin typeface="+mj-lt"/>
              </a:rPr>
              <a:t>‹#›</a:t>
            </a:fld>
            <a:endParaRPr kumimoji="1" lang="ja-JP" altLang="en-US" sz="1050" b="1" dirty="0">
              <a:solidFill>
                <a:schemeClr val="tx2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5809110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+ Text 2co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67999" y="597227"/>
            <a:ext cx="11244575" cy="455509"/>
          </a:xfrm>
        </p:spPr>
        <p:txBody>
          <a:bodyPr/>
          <a:lstStyle/>
          <a:p>
            <a:r>
              <a:rPr lang="ja-JP" altLang="en-US" noProof="0"/>
              <a:t>マスター タイトルの書式設定</a:t>
            </a:r>
            <a:endParaRPr lang="ja-JP" altLang="en-US" noProof="0" dirty="0"/>
          </a:p>
        </p:txBody>
      </p:sp>
      <p:sp>
        <p:nvSpPr>
          <p:cNvPr id="13" name="Textplatzhalter 4"/>
          <p:cNvSpPr>
            <a:spLocks noGrp="1"/>
          </p:cNvSpPr>
          <p:nvPr>
            <p:ph type="body" sz="quarter" idx="14"/>
          </p:nvPr>
        </p:nvSpPr>
        <p:spPr>
          <a:xfrm>
            <a:off x="467999" y="1424991"/>
            <a:ext cx="5436506" cy="1887696"/>
          </a:xfrm>
        </p:spPr>
        <p:txBody>
          <a:bodyPr wrap="square">
            <a:spAutoFit/>
          </a:bodyPr>
          <a:lstStyle/>
          <a:p>
            <a:pPr lvl="0"/>
            <a:r>
              <a:rPr lang="ja-JP" altLang="en-US" noProof="0"/>
              <a:t>マスター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  <a:endParaRPr lang="en-US" noProof="0" dirty="0"/>
          </a:p>
        </p:txBody>
      </p:sp>
      <p:sp>
        <p:nvSpPr>
          <p:cNvPr id="14" name="Textplatzhalter 4"/>
          <p:cNvSpPr>
            <a:spLocks noGrp="1"/>
          </p:cNvSpPr>
          <p:nvPr>
            <p:ph type="body" sz="quarter" idx="15"/>
          </p:nvPr>
        </p:nvSpPr>
        <p:spPr>
          <a:xfrm>
            <a:off x="6276068" y="1424991"/>
            <a:ext cx="5436506" cy="1887696"/>
          </a:xfrm>
        </p:spPr>
        <p:txBody>
          <a:bodyPr wrap="square">
            <a:spAutoFit/>
          </a:bodyPr>
          <a:lstStyle/>
          <a:p>
            <a:pPr lvl="0"/>
            <a:r>
              <a:rPr lang="ja-JP" altLang="en-US" noProof="0"/>
              <a:t>マスター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  <a:endParaRPr lang="en-US" noProof="0" dirty="0"/>
          </a:p>
        </p:txBody>
      </p:sp>
      <p:cxnSp>
        <p:nvCxnSpPr>
          <p:cNvPr id="7" name="Gerade Verbindung 4">
            <a:extLst>
              <a:ext uri="{FF2B5EF4-FFF2-40B4-BE49-F238E27FC236}">
                <a16:creationId xmlns:a16="http://schemas.microsoft.com/office/drawing/2014/main" id="{BE3FFBE7-B0B8-40F2-A1F7-6933ED5360BE}"/>
              </a:ext>
            </a:extLst>
          </p:cNvPr>
          <p:cNvCxnSpPr/>
          <p:nvPr userDrawn="1"/>
        </p:nvCxnSpPr>
        <p:spPr>
          <a:xfrm>
            <a:off x="468000" y="1136991"/>
            <a:ext cx="2400000" cy="0"/>
          </a:xfrm>
          <a:prstGeom prst="line">
            <a:avLst/>
          </a:prstGeom>
          <a:ln w="38100">
            <a:solidFill>
              <a:schemeClr val="bg2">
                <a:lumMod val="50000"/>
              </a:schemeClr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5EAF2150-6F57-40CA-BDAB-D10D46B6BCF5}"/>
              </a:ext>
            </a:extLst>
          </p:cNvPr>
          <p:cNvSpPr txBox="1"/>
          <p:nvPr userDrawn="1"/>
        </p:nvSpPr>
        <p:spPr>
          <a:xfrm>
            <a:off x="5668715" y="6463074"/>
            <a:ext cx="612668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050" b="1" dirty="0">
                <a:solidFill>
                  <a:schemeClr val="tx2"/>
                </a:solidFill>
                <a:latin typeface="+mj-lt"/>
              </a:rPr>
              <a:t>Page </a:t>
            </a:r>
            <a:fld id="{7E07E68C-CA28-4DD4-ABB0-0D9CE8D6A15A}" type="slidenum">
              <a:rPr kumimoji="1" lang="ja-JP" altLang="en-US" sz="1050" b="1" smtClean="0">
                <a:solidFill>
                  <a:schemeClr val="tx2"/>
                </a:solidFill>
                <a:latin typeface="+mj-lt"/>
              </a:rPr>
              <a:t>‹#›</a:t>
            </a:fld>
            <a:endParaRPr kumimoji="1" lang="ja-JP" altLang="en-US" sz="1050" b="1" dirty="0">
              <a:solidFill>
                <a:schemeClr val="tx2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4903963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Text +1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67999" y="597227"/>
            <a:ext cx="11244575" cy="455509"/>
          </a:xfrm>
        </p:spPr>
        <p:txBody>
          <a:bodyPr/>
          <a:lstStyle/>
          <a:p>
            <a:r>
              <a:rPr lang="ja-JP" altLang="en-US" noProof="0"/>
              <a:t>マスター タイトルの書式設定</a:t>
            </a:r>
            <a:endParaRPr lang="ja-JP" altLang="en-US" noProof="0" dirty="0"/>
          </a:p>
        </p:txBody>
      </p:sp>
      <p:sp>
        <p:nvSpPr>
          <p:cNvPr id="13" name="Textplatzhalter 4"/>
          <p:cNvSpPr>
            <a:spLocks noGrp="1"/>
          </p:cNvSpPr>
          <p:nvPr>
            <p:ph type="body" sz="quarter" idx="14"/>
          </p:nvPr>
        </p:nvSpPr>
        <p:spPr>
          <a:xfrm>
            <a:off x="467999" y="1424991"/>
            <a:ext cx="5424002" cy="1887696"/>
          </a:xfrm>
        </p:spPr>
        <p:txBody>
          <a:bodyPr wrap="square">
            <a:spAutoFit/>
          </a:bodyPr>
          <a:lstStyle/>
          <a:p>
            <a:pPr lvl="0"/>
            <a:r>
              <a:rPr lang="ja-JP" altLang="en-US" noProof="0"/>
              <a:t>マスター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  <a:endParaRPr lang="en-US" noProof="0" dirty="0"/>
          </a:p>
        </p:txBody>
      </p:sp>
      <p:sp>
        <p:nvSpPr>
          <p:cNvPr id="15" name="Bildplatzhalter 3"/>
          <p:cNvSpPr>
            <a:spLocks noGrp="1"/>
          </p:cNvSpPr>
          <p:nvPr>
            <p:ph type="pic" sz="quarter" idx="15"/>
          </p:nvPr>
        </p:nvSpPr>
        <p:spPr>
          <a:xfrm>
            <a:off x="6300000" y="1424991"/>
            <a:ext cx="5400000" cy="4248000"/>
          </a:xfrm>
          <a:ln w="6350">
            <a:noFill/>
          </a:ln>
        </p:spPr>
        <p:txBody>
          <a:bodyPr lIns="144000" tIns="144000">
            <a:normAutofit/>
          </a:bodyPr>
          <a:lstStyle>
            <a:lvl1pPr>
              <a:defRPr sz="1000"/>
            </a:lvl1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cxnSp>
        <p:nvCxnSpPr>
          <p:cNvPr id="7" name="Gerade Verbindung 4">
            <a:extLst>
              <a:ext uri="{FF2B5EF4-FFF2-40B4-BE49-F238E27FC236}">
                <a16:creationId xmlns:a16="http://schemas.microsoft.com/office/drawing/2014/main" id="{A82DFE47-0884-463E-8FD8-434DEC37F45F}"/>
              </a:ext>
            </a:extLst>
          </p:cNvPr>
          <p:cNvCxnSpPr/>
          <p:nvPr userDrawn="1"/>
        </p:nvCxnSpPr>
        <p:spPr>
          <a:xfrm>
            <a:off x="468000" y="1136991"/>
            <a:ext cx="2400000" cy="0"/>
          </a:xfrm>
          <a:prstGeom prst="line">
            <a:avLst/>
          </a:prstGeom>
          <a:ln w="38100">
            <a:solidFill>
              <a:schemeClr val="bg2">
                <a:lumMod val="50000"/>
              </a:schemeClr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7C55447A-6505-45C3-AE39-4AE7D090C022}"/>
              </a:ext>
            </a:extLst>
          </p:cNvPr>
          <p:cNvSpPr txBox="1"/>
          <p:nvPr userDrawn="1"/>
        </p:nvSpPr>
        <p:spPr>
          <a:xfrm>
            <a:off x="5668715" y="6463074"/>
            <a:ext cx="612668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050" b="1" dirty="0">
                <a:solidFill>
                  <a:schemeClr val="tx2"/>
                </a:solidFill>
                <a:latin typeface="+mj-lt"/>
              </a:rPr>
              <a:t>Page </a:t>
            </a:r>
            <a:fld id="{7E07E68C-CA28-4DD4-ABB0-0D9CE8D6A15A}" type="slidenum">
              <a:rPr kumimoji="1" lang="ja-JP" altLang="en-US" sz="1050" b="1" smtClean="0">
                <a:solidFill>
                  <a:schemeClr val="tx2"/>
                </a:solidFill>
                <a:latin typeface="+mj-lt"/>
              </a:rPr>
              <a:t>‹#›</a:t>
            </a:fld>
            <a:endParaRPr kumimoji="1" lang="ja-JP" altLang="en-US" sz="1050" b="1" dirty="0">
              <a:solidFill>
                <a:schemeClr val="tx2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236240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Text + 4 pict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67999" y="597227"/>
            <a:ext cx="11244575" cy="455509"/>
          </a:xfrm>
        </p:spPr>
        <p:txBody>
          <a:bodyPr/>
          <a:lstStyle/>
          <a:p>
            <a:r>
              <a:rPr lang="ja-JP" altLang="en-US" noProof="0"/>
              <a:t>マスター タイトルの書式設定</a:t>
            </a:r>
            <a:endParaRPr lang="ja-JP" altLang="en-US" noProof="0" dirty="0"/>
          </a:p>
        </p:txBody>
      </p:sp>
      <p:sp>
        <p:nvSpPr>
          <p:cNvPr id="13" name="Textplatzhalter 4"/>
          <p:cNvSpPr>
            <a:spLocks noGrp="1"/>
          </p:cNvSpPr>
          <p:nvPr>
            <p:ph type="body" sz="quarter" idx="14"/>
          </p:nvPr>
        </p:nvSpPr>
        <p:spPr>
          <a:xfrm>
            <a:off x="467999" y="1424991"/>
            <a:ext cx="5424002" cy="1887696"/>
          </a:xfrm>
        </p:spPr>
        <p:txBody>
          <a:bodyPr wrap="square">
            <a:spAutoFit/>
          </a:bodyPr>
          <a:lstStyle/>
          <a:p>
            <a:pPr lvl="0"/>
            <a:r>
              <a:rPr lang="ja-JP" altLang="en-US" noProof="0"/>
              <a:t>マスター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  <a:endParaRPr lang="en-US" noProof="0" dirty="0"/>
          </a:p>
        </p:txBody>
      </p:sp>
      <p:sp>
        <p:nvSpPr>
          <p:cNvPr id="14" name="Bildplatzhalter 3"/>
          <p:cNvSpPr>
            <a:spLocks noGrp="1"/>
          </p:cNvSpPr>
          <p:nvPr>
            <p:ph type="pic" sz="quarter" idx="15"/>
          </p:nvPr>
        </p:nvSpPr>
        <p:spPr>
          <a:xfrm>
            <a:off x="6300000" y="1424991"/>
            <a:ext cx="2628000" cy="1980000"/>
          </a:xfrm>
          <a:ln w="6350">
            <a:solidFill>
              <a:schemeClr val="tx1">
                <a:lumMod val="20000"/>
                <a:lumOff val="80000"/>
              </a:schemeClr>
            </a:solidFill>
          </a:ln>
        </p:spPr>
        <p:txBody>
          <a:bodyPr lIns="144000" tIns="144000">
            <a:normAutofit/>
          </a:bodyPr>
          <a:lstStyle>
            <a:lvl1pPr>
              <a:defRPr sz="1000"/>
            </a:lvl1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16" name="Bildplatzhalter 3"/>
          <p:cNvSpPr>
            <a:spLocks noGrp="1"/>
          </p:cNvSpPr>
          <p:nvPr>
            <p:ph type="pic" sz="quarter" idx="16"/>
          </p:nvPr>
        </p:nvSpPr>
        <p:spPr>
          <a:xfrm>
            <a:off x="9072352" y="1424991"/>
            <a:ext cx="2628000" cy="1980000"/>
          </a:xfrm>
          <a:ln w="6350">
            <a:solidFill>
              <a:schemeClr val="tx1">
                <a:lumMod val="20000"/>
                <a:lumOff val="80000"/>
              </a:schemeClr>
            </a:solidFill>
          </a:ln>
        </p:spPr>
        <p:txBody>
          <a:bodyPr lIns="144000" tIns="144000">
            <a:normAutofit/>
          </a:bodyPr>
          <a:lstStyle>
            <a:lvl1pPr>
              <a:defRPr sz="1000"/>
            </a:lvl1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17" name="Bildplatzhalter 3"/>
          <p:cNvSpPr>
            <a:spLocks noGrp="1"/>
          </p:cNvSpPr>
          <p:nvPr>
            <p:ph type="pic" sz="quarter" idx="17"/>
          </p:nvPr>
        </p:nvSpPr>
        <p:spPr>
          <a:xfrm>
            <a:off x="6300000" y="3548991"/>
            <a:ext cx="2628000" cy="1980000"/>
          </a:xfrm>
          <a:ln w="6350">
            <a:solidFill>
              <a:schemeClr val="tx1">
                <a:lumMod val="20000"/>
                <a:lumOff val="80000"/>
              </a:schemeClr>
            </a:solidFill>
          </a:ln>
        </p:spPr>
        <p:txBody>
          <a:bodyPr lIns="144000" tIns="144000">
            <a:normAutofit/>
          </a:bodyPr>
          <a:lstStyle>
            <a:lvl1pPr>
              <a:defRPr sz="1000"/>
            </a:lvl1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18" name="Bildplatzhalter 3"/>
          <p:cNvSpPr>
            <a:spLocks noGrp="1"/>
          </p:cNvSpPr>
          <p:nvPr>
            <p:ph type="pic" sz="quarter" idx="18"/>
          </p:nvPr>
        </p:nvSpPr>
        <p:spPr>
          <a:xfrm>
            <a:off x="9072352" y="3548991"/>
            <a:ext cx="2628000" cy="1980000"/>
          </a:xfrm>
          <a:ln w="6350">
            <a:solidFill>
              <a:schemeClr val="tx1">
                <a:lumMod val="20000"/>
                <a:lumOff val="80000"/>
              </a:schemeClr>
            </a:solidFill>
          </a:ln>
        </p:spPr>
        <p:txBody>
          <a:bodyPr lIns="144000" tIns="144000">
            <a:normAutofit/>
          </a:bodyPr>
          <a:lstStyle>
            <a:lvl1pPr>
              <a:defRPr sz="1000"/>
            </a:lvl1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cxnSp>
        <p:nvCxnSpPr>
          <p:cNvPr id="10" name="Gerade Verbindung 4">
            <a:extLst>
              <a:ext uri="{FF2B5EF4-FFF2-40B4-BE49-F238E27FC236}">
                <a16:creationId xmlns:a16="http://schemas.microsoft.com/office/drawing/2014/main" id="{B76D4DD0-4EDD-4DFD-9117-94AB0DE11A6B}"/>
              </a:ext>
            </a:extLst>
          </p:cNvPr>
          <p:cNvCxnSpPr/>
          <p:nvPr userDrawn="1"/>
        </p:nvCxnSpPr>
        <p:spPr>
          <a:xfrm>
            <a:off x="468000" y="1136991"/>
            <a:ext cx="2400000" cy="0"/>
          </a:xfrm>
          <a:prstGeom prst="line">
            <a:avLst/>
          </a:prstGeom>
          <a:ln w="38100">
            <a:solidFill>
              <a:schemeClr val="bg2">
                <a:lumMod val="50000"/>
              </a:schemeClr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5C2371FC-0F29-480A-B969-A89E454B9A4D}"/>
              </a:ext>
            </a:extLst>
          </p:cNvPr>
          <p:cNvSpPr txBox="1"/>
          <p:nvPr userDrawn="1"/>
        </p:nvSpPr>
        <p:spPr>
          <a:xfrm>
            <a:off x="5668715" y="6463074"/>
            <a:ext cx="612668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050" b="1" dirty="0">
                <a:solidFill>
                  <a:schemeClr val="tx2"/>
                </a:solidFill>
                <a:latin typeface="+mj-lt"/>
              </a:rPr>
              <a:t>Page </a:t>
            </a:r>
            <a:fld id="{7E07E68C-CA28-4DD4-ABB0-0D9CE8D6A15A}" type="slidenum">
              <a:rPr kumimoji="1" lang="ja-JP" altLang="en-US" sz="1050" b="1" smtClean="0">
                <a:solidFill>
                  <a:schemeClr val="tx2"/>
                </a:solidFill>
                <a:latin typeface="+mj-lt"/>
              </a:rPr>
              <a:t>‹#›</a:t>
            </a:fld>
            <a:endParaRPr kumimoji="1" lang="ja-JP" altLang="en-US" sz="1050" b="1" dirty="0">
              <a:solidFill>
                <a:schemeClr val="tx2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4033027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+ Picture large +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68000" y="597227"/>
            <a:ext cx="11232000" cy="455509"/>
          </a:xfrm>
        </p:spPr>
        <p:txBody>
          <a:bodyPr/>
          <a:lstStyle/>
          <a:p>
            <a:r>
              <a:rPr lang="ja-JP" altLang="en-US" noProof="0"/>
              <a:t>マスター タイトルの書式設定</a:t>
            </a:r>
            <a:endParaRPr lang="ja-JP" altLang="en-US" noProof="0" dirty="0"/>
          </a:p>
        </p:txBody>
      </p:sp>
      <p:sp>
        <p:nvSpPr>
          <p:cNvPr id="19" name="Textplatzhalter 6"/>
          <p:cNvSpPr>
            <a:spLocks noGrp="1"/>
          </p:cNvSpPr>
          <p:nvPr>
            <p:ph type="body" sz="quarter" idx="17"/>
          </p:nvPr>
        </p:nvSpPr>
        <p:spPr>
          <a:xfrm>
            <a:off x="9972000" y="1964991"/>
            <a:ext cx="1728000" cy="1239314"/>
          </a:xfrm>
        </p:spPr>
        <p:txBody>
          <a:bodyPr/>
          <a:lstStyle>
            <a:lvl1pPr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ja-JP" altLang="en-US" noProof="0"/>
              <a:t>マスター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</p:txBody>
      </p:sp>
      <p:sp>
        <p:nvSpPr>
          <p:cNvPr id="20" name="Bildplatzhalter 8"/>
          <p:cNvSpPr>
            <a:spLocks noGrp="1"/>
          </p:cNvSpPr>
          <p:nvPr>
            <p:ph type="pic" sz="quarter" idx="18"/>
          </p:nvPr>
        </p:nvSpPr>
        <p:spPr>
          <a:xfrm>
            <a:off x="468000" y="1424991"/>
            <a:ext cx="8712000" cy="4248000"/>
          </a:xfrm>
        </p:spPr>
        <p:txBody>
          <a:bodyPr lIns="144000" tIns="144000">
            <a:noAutofit/>
          </a:bodyPr>
          <a:lstStyle>
            <a:lvl1pPr>
              <a:defRPr sz="1000"/>
            </a:lvl1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cxnSp>
        <p:nvCxnSpPr>
          <p:cNvPr id="7" name="Gerade Verbindung 4">
            <a:extLst>
              <a:ext uri="{FF2B5EF4-FFF2-40B4-BE49-F238E27FC236}">
                <a16:creationId xmlns:a16="http://schemas.microsoft.com/office/drawing/2014/main" id="{CE41CD3C-03A4-4769-A3DC-5D30FCB02D61}"/>
              </a:ext>
            </a:extLst>
          </p:cNvPr>
          <p:cNvCxnSpPr/>
          <p:nvPr userDrawn="1"/>
        </p:nvCxnSpPr>
        <p:spPr>
          <a:xfrm>
            <a:off x="468000" y="1136991"/>
            <a:ext cx="2400000" cy="0"/>
          </a:xfrm>
          <a:prstGeom prst="line">
            <a:avLst/>
          </a:prstGeom>
          <a:ln w="38100">
            <a:solidFill>
              <a:schemeClr val="bg2">
                <a:lumMod val="50000"/>
              </a:schemeClr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F491FE76-0178-4C83-9226-A156A31B3252}"/>
              </a:ext>
            </a:extLst>
          </p:cNvPr>
          <p:cNvSpPr txBox="1"/>
          <p:nvPr userDrawn="1"/>
        </p:nvSpPr>
        <p:spPr>
          <a:xfrm>
            <a:off x="5668715" y="6463074"/>
            <a:ext cx="612668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050" b="1" dirty="0">
                <a:solidFill>
                  <a:schemeClr val="tx2"/>
                </a:solidFill>
                <a:latin typeface="+mj-lt"/>
              </a:rPr>
              <a:t>Page </a:t>
            </a:r>
            <a:fld id="{7E07E68C-CA28-4DD4-ABB0-0D9CE8D6A15A}" type="slidenum">
              <a:rPr kumimoji="1" lang="ja-JP" altLang="en-US" sz="1050" b="1" smtClean="0">
                <a:solidFill>
                  <a:schemeClr val="tx2"/>
                </a:solidFill>
                <a:latin typeface="+mj-lt"/>
              </a:rPr>
              <a:t>‹#›</a:t>
            </a:fld>
            <a:endParaRPr kumimoji="1" lang="ja-JP" altLang="en-US" sz="1050" b="1" dirty="0">
              <a:solidFill>
                <a:schemeClr val="tx2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42068804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Text +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67999" y="597227"/>
            <a:ext cx="11244575" cy="455509"/>
          </a:xfrm>
        </p:spPr>
        <p:txBody>
          <a:bodyPr/>
          <a:lstStyle/>
          <a:p>
            <a:r>
              <a:rPr lang="ja-JP" altLang="en-US" noProof="0"/>
              <a:t>マスター タイトルの書式設定</a:t>
            </a:r>
            <a:endParaRPr lang="ja-JP" altLang="en-US" noProof="0" dirty="0"/>
          </a:p>
        </p:txBody>
      </p:sp>
      <p:sp>
        <p:nvSpPr>
          <p:cNvPr id="24" name="Diagrammplatzhalter 8"/>
          <p:cNvSpPr>
            <a:spLocks noGrp="1"/>
          </p:cNvSpPr>
          <p:nvPr>
            <p:ph type="chart" sz="quarter" idx="17"/>
          </p:nvPr>
        </p:nvSpPr>
        <p:spPr>
          <a:xfrm>
            <a:off x="6480000" y="1316991"/>
            <a:ext cx="5220000" cy="4248000"/>
          </a:xfrm>
          <a:noFill/>
        </p:spPr>
        <p:txBody>
          <a:bodyPr lIns="144000" tIns="144000" rIns="144000" bIns="144000">
            <a:noAutofit/>
          </a:bodyPr>
          <a:lstStyle/>
          <a:p>
            <a:r>
              <a:rPr lang="ja-JP" altLang="en-US"/>
              <a:t>グラフを追加</a:t>
            </a:r>
            <a:endParaRPr lang="en-US" dirty="0"/>
          </a:p>
        </p:txBody>
      </p:sp>
      <p:sp>
        <p:nvSpPr>
          <p:cNvPr id="7" name="Textplatzhalter 4"/>
          <p:cNvSpPr>
            <a:spLocks noGrp="1"/>
          </p:cNvSpPr>
          <p:nvPr>
            <p:ph type="body" sz="quarter" idx="14"/>
          </p:nvPr>
        </p:nvSpPr>
        <p:spPr>
          <a:xfrm>
            <a:off x="467998" y="1424991"/>
            <a:ext cx="5417647" cy="1887696"/>
          </a:xfrm>
        </p:spPr>
        <p:txBody>
          <a:bodyPr wrap="square">
            <a:spAutoFit/>
          </a:bodyPr>
          <a:lstStyle/>
          <a:p>
            <a:pPr lvl="0"/>
            <a:r>
              <a:rPr lang="ja-JP" altLang="en-US" noProof="0"/>
              <a:t>マスター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  <a:endParaRPr lang="en-US" noProof="0" dirty="0"/>
          </a:p>
        </p:txBody>
      </p:sp>
      <p:cxnSp>
        <p:nvCxnSpPr>
          <p:cNvPr id="8" name="Gerade Verbindung 4">
            <a:extLst>
              <a:ext uri="{FF2B5EF4-FFF2-40B4-BE49-F238E27FC236}">
                <a16:creationId xmlns:a16="http://schemas.microsoft.com/office/drawing/2014/main" id="{48124AEF-254D-4661-97A8-FC2C4E7C939F}"/>
              </a:ext>
            </a:extLst>
          </p:cNvPr>
          <p:cNvCxnSpPr/>
          <p:nvPr userDrawn="1"/>
        </p:nvCxnSpPr>
        <p:spPr>
          <a:xfrm>
            <a:off x="468000" y="1136991"/>
            <a:ext cx="2400000" cy="0"/>
          </a:xfrm>
          <a:prstGeom prst="line">
            <a:avLst/>
          </a:prstGeom>
          <a:ln w="38100">
            <a:solidFill>
              <a:schemeClr val="bg2">
                <a:lumMod val="50000"/>
              </a:schemeClr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63DBF616-3B50-4D44-BED7-0BF75E4E5F14}"/>
              </a:ext>
            </a:extLst>
          </p:cNvPr>
          <p:cNvSpPr txBox="1"/>
          <p:nvPr userDrawn="1"/>
        </p:nvSpPr>
        <p:spPr>
          <a:xfrm>
            <a:off x="5668715" y="6463074"/>
            <a:ext cx="612668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050" b="1" dirty="0">
                <a:solidFill>
                  <a:schemeClr val="tx2"/>
                </a:solidFill>
                <a:latin typeface="+mj-lt"/>
              </a:rPr>
              <a:t>Page </a:t>
            </a:r>
            <a:fld id="{7E07E68C-CA28-4DD4-ABB0-0D9CE8D6A15A}" type="slidenum">
              <a:rPr kumimoji="1" lang="ja-JP" altLang="en-US" sz="1050" b="1" smtClean="0">
                <a:solidFill>
                  <a:schemeClr val="tx2"/>
                </a:solidFill>
                <a:latin typeface="+mj-lt"/>
              </a:rPr>
              <a:t>‹#›</a:t>
            </a:fld>
            <a:endParaRPr kumimoji="1" lang="ja-JP" altLang="en-US" sz="1050" b="1" dirty="0">
              <a:solidFill>
                <a:schemeClr val="tx2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3449533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gif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68000" y="116632"/>
            <a:ext cx="8520000" cy="886397"/>
          </a:xfrm>
          <a:prstGeom prst="rect">
            <a:avLst/>
          </a:prstGeom>
        </p:spPr>
        <p:txBody>
          <a:bodyPr vert="horz" wrap="square" lIns="0" tIns="0" rIns="0" bIns="0" rtlCol="0" anchor="b" anchorCtr="0">
            <a:spAutoFit/>
          </a:bodyPr>
          <a:lstStyle/>
          <a:p>
            <a:r>
              <a:rPr lang="en-US" noProof="0" dirty="0" err="1"/>
              <a:t>Titelmasterformat</a:t>
            </a:r>
            <a:r>
              <a:rPr lang="en-US" noProof="0" dirty="0"/>
              <a:t> </a:t>
            </a:r>
            <a:r>
              <a:rPr lang="en-US" noProof="0" dirty="0" err="1"/>
              <a:t>durch</a:t>
            </a:r>
            <a:r>
              <a:rPr lang="en-US" noProof="0" dirty="0"/>
              <a:t> </a:t>
            </a:r>
            <a:r>
              <a:rPr lang="en-US" noProof="0" dirty="0" err="1"/>
              <a:t>Klicken</a:t>
            </a:r>
            <a:r>
              <a:rPr lang="en-US" noProof="0" dirty="0"/>
              <a:t> </a:t>
            </a:r>
            <a:r>
              <a:rPr lang="en-US" noProof="0" dirty="0" err="1"/>
              <a:t>bearbeiten</a:t>
            </a:r>
            <a:endParaRPr lang="en-US" noProof="0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68000" y="1423831"/>
            <a:ext cx="9120000" cy="1887696"/>
          </a:xfrm>
          <a:prstGeom prst="rect">
            <a:avLst/>
          </a:prstGeom>
        </p:spPr>
        <p:txBody>
          <a:bodyPr vert="horz" lIns="0" tIns="0" rIns="0" bIns="0" rtlCol="0">
            <a:spAutoFit/>
          </a:bodyPr>
          <a:lstStyle/>
          <a:p>
            <a:pPr lvl="0"/>
            <a:r>
              <a:rPr lang="en-US" noProof="0" dirty="0" err="1"/>
              <a:t>Textmasterformat</a:t>
            </a:r>
            <a:r>
              <a:rPr lang="en-US" noProof="0" dirty="0"/>
              <a:t> </a:t>
            </a:r>
            <a:r>
              <a:rPr lang="en-US" noProof="0" dirty="0" err="1"/>
              <a:t>bearbeiten</a:t>
            </a:r>
            <a:endParaRPr lang="en-US" noProof="0" dirty="0"/>
          </a:p>
          <a:p>
            <a:pPr lvl="1"/>
            <a:r>
              <a:rPr lang="en-US" noProof="0" dirty="0" err="1"/>
              <a:t>Zweite</a:t>
            </a:r>
            <a:r>
              <a:rPr lang="en-US" noProof="0" dirty="0"/>
              <a:t> </a:t>
            </a:r>
            <a:r>
              <a:rPr lang="en-US" noProof="0" dirty="0" err="1"/>
              <a:t>Ebene</a:t>
            </a:r>
            <a:endParaRPr lang="en-US" noProof="0" dirty="0"/>
          </a:p>
          <a:p>
            <a:pPr lvl="2"/>
            <a:r>
              <a:rPr lang="en-US" noProof="0" dirty="0" err="1"/>
              <a:t>Dritte</a:t>
            </a:r>
            <a:r>
              <a:rPr lang="en-US" noProof="0" dirty="0"/>
              <a:t> </a:t>
            </a:r>
            <a:r>
              <a:rPr lang="en-US" noProof="0" dirty="0" err="1"/>
              <a:t>Ebene</a:t>
            </a:r>
            <a:endParaRPr lang="en-US" noProof="0" dirty="0"/>
          </a:p>
          <a:p>
            <a:pPr lvl="3"/>
            <a:r>
              <a:rPr lang="en-US" noProof="0" dirty="0" err="1"/>
              <a:t>Vierte</a:t>
            </a:r>
            <a:r>
              <a:rPr lang="en-US" noProof="0" dirty="0"/>
              <a:t> </a:t>
            </a:r>
            <a:r>
              <a:rPr lang="en-US" noProof="0" dirty="0" err="1"/>
              <a:t>Ebene</a:t>
            </a:r>
            <a:endParaRPr lang="en-US" noProof="0" dirty="0"/>
          </a:p>
          <a:p>
            <a:pPr lvl="4"/>
            <a:r>
              <a:rPr lang="en-US" noProof="0" dirty="0" err="1"/>
              <a:t>Fünfte</a:t>
            </a:r>
            <a:r>
              <a:rPr lang="en-US" noProof="0" dirty="0"/>
              <a:t> </a:t>
            </a:r>
            <a:r>
              <a:rPr lang="en-US" noProof="0" dirty="0" err="1"/>
              <a:t>Ebene</a:t>
            </a:r>
            <a:endParaRPr lang="en-US" noProof="0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5760000" y="6509924"/>
            <a:ext cx="672075" cy="161583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lvl1pPr algn="r">
              <a:defRPr lang="en-US" sz="1050" b="1" i="0" u="none" strike="noStrike" kern="1200" baseline="0" smtClean="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1pPr>
          </a:lstStyle>
          <a:p>
            <a:pPr algn="l"/>
            <a:r>
              <a:rPr lang="de-DE" dirty="0"/>
              <a:t>Page </a:t>
            </a:r>
            <a:fld id="{3FD030EF-7044-4946-962A-5D7D09BD1B34}" type="slidenum">
              <a:rPr lang="de-DE" smtClean="0"/>
              <a:pPr algn="l"/>
              <a:t>‹#›</a:t>
            </a:fld>
            <a:endParaRPr lang="de-DE" dirty="0"/>
          </a:p>
        </p:txBody>
      </p:sp>
      <p:sp>
        <p:nvSpPr>
          <p:cNvPr id="13" name="Textfeld 7"/>
          <p:cNvSpPr txBox="1"/>
          <p:nvPr/>
        </p:nvSpPr>
        <p:spPr>
          <a:xfrm>
            <a:off x="468000" y="6544800"/>
            <a:ext cx="2500685" cy="12311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800" b="1" i="0" u="none" strike="noStrike" kern="1200" baseline="0" dirty="0">
                <a:solidFill>
                  <a:schemeClr val="tx2"/>
                </a:solidFill>
                <a:latin typeface="+mj-lt"/>
                <a:ea typeface="+mn-ea"/>
                <a:cs typeface="+mn-cs"/>
              </a:rPr>
              <a:t>© 2023 Renesas Electronics Corporation. All rights reserved. </a:t>
            </a:r>
            <a:endParaRPr lang="en-US" sz="800" dirty="0">
              <a:solidFill>
                <a:schemeClr val="tx2"/>
              </a:solidFill>
              <a:latin typeface="+mj-lt"/>
            </a:endParaRPr>
          </a:p>
        </p:txBody>
      </p:sp>
      <p:cxnSp>
        <p:nvCxnSpPr>
          <p:cNvPr id="16" name="Gerade Verbindung 15"/>
          <p:cNvCxnSpPr>
            <a:cxnSpLocks/>
          </p:cNvCxnSpPr>
          <p:nvPr/>
        </p:nvCxnSpPr>
        <p:spPr>
          <a:xfrm>
            <a:off x="468000" y="6336000"/>
            <a:ext cx="11253600" cy="0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chteck 9">
            <a:extLst>
              <a:ext uri="{FF2B5EF4-FFF2-40B4-BE49-F238E27FC236}">
                <a16:creationId xmlns:a16="http://schemas.microsoft.com/office/drawing/2014/main" id="{29F131B3-70D8-4212-9318-49432C1DE818}"/>
              </a:ext>
            </a:extLst>
          </p:cNvPr>
          <p:cNvSpPr/>
          <p:nvPr userDrawn="1"/>
        </p:nvSpPr>
        <p:spPr>
          <a:xfrm>
            <a:off x="2999656" y="6489860"/>
            <a:ext cx="1531100" cy="201711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 anchorCtr="0">
            <a:noAutofit/>
          </a:bodyPr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050" b="1" i="0" u="none" strike="noStrike" kern="1200" baseline="0" dirty="0">
                <a:solidFill>
                  <a:schemeClr val="bg1"/>
                </a:solidFill>
                <a:latin typeface="+mj-lt"/>
                <a:ea typeface="+mn-ea"/>
                <a:cs typeface="+mn-cs"/>
              </a:rPr>
              <a:t>RENESAS CONFIDENTIAL</a:t>
            </a:r>
            <a:endParaRPr lang="en-US" sz="1050" b="1" dirty="0">
              <a:latin typeface="+mj-lt"/>
            </a:endParaRPr>
          </a:p>
        </p:txBody>
      </p:sp>
      <p:pic>
        <p:nvPicPr>
          <p:cNvPr id="4" name="図 3" descr="挿絵 が含まれている画像&#10;&#10;自動的に生成された説明">
            <a:extLst>
              <a:ext uri="{FF2B5EF4-FFF2-40B4-BE49-F238E27FC236}">
                <a16:creationId xmlns:a16="http://schemas.microsoft.com/office/drawing/2014/main" id="{94BF021D-3B93-18B9-E1A1-842FFACFCEAA}"/>
              </a:ext>
            </a:extLst>
          </p:cNvPr>
          <p:cNvPicPr>
            <a:picLocks noChangeAspect="1"/>
          </p:cNvPicPr>
          <p:nvPr userDrawn="1"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25185" y="6435022"/>
            <a:ext cx="1796415" cy="3063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76557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7" r:id="rId1"/>
    <p:sldLayoutId id="2147483738" r:id="rId2"/>
    <p:sldLayoutId id="2147483739" r:id="rId3"/>
    <p:sldLayoutId id="2147483740" r:id="rId4"/>
    <p:sldLayoutId id="2147483741" r:id="rId5"/>
    <p:sldLayoutId id="2147483742" r:id="rId6"/>
    <p:sldLayoutId id="2147483743" r:id="rId7"/>
    <p:sldLayoutId id="2147483744" r:id="rId8"/>
    <p:sldLayoutId id="2147483768" r:id="rId9"/>
    <p:sldLayoutId id="2147483745" r:id="rId10"/>
    <p:sldLayoutId id="2147483746" r:id="rId11"/>
    <p:sldLayoutId id="2147483769" r:id="rId12"/>
    <p:sldLayoutId id="2147483747" r:id="rId13"/>
    <p:sldLayoutId id="2147483748" r:id="rId14"/>
    <p:sldLayoutId id="2147483771" r:id="rId15"/>
    <p:sldLayoutId id="2147483750" r:id="rId16"/>
    <p:sldLayoutId id="2147483751" r:id="rId17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3200" b="1" kern="1200" cap="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20000"/>
        </a:lnSpc>
        <a:spcBef>
          <a:spcPts val="0"/>
        </a:spcBef>
        <a:spcAft>
          <a:spcPts val="800"/>
        </a:spcAft>
        <a:buFont typeface="Arial" panose="020B0604020202020204" pitchFamily="34" charset="0"/>
        <a:buNone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177800" indent="-177800" algn="l" defTabSz="914400" rtl="0" eaLnBrk="1" latinLnBrk="0" hangingPunct="1">
        <a:lnSpc>
          <a:spcPct val="120000"/>
        </a:lnSpc>
        <a:spcBef>
          <a:spcPts val="0"/>
        </a:spcBef>
        <a:spcAft>
          <a:spcPts val="800"/>
        </a:spcAft>
        <a:buClr>
          <a:schemeClr val="tx2"/>
        </a:buClr>
        <a:buFont typeface="Wingdings" panose="05000000000000000000" pitchFamily="2" charset="2"/>
        <a:buChar char="§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355600" indent="-177800" algn="l" defTabSz="914400" rtl="0" eaLnBrk="1" latinLnBrk="0" hangingPunct="1">
        <a:lnSpc>
          <a:spcPct val="120000"/>
        </a:lnSpc>
        <a:spcBef>
          <a:spcPts val="0"/>
        </a:spcBef>
        <a:spcAft>
          <a:spcPts val="800"/>
        </a:spcAft>
        <a:buClr>
          <a:schemeClr val="tx2"/>
        </a:buClr>
        <a:buFont typeface="Wingdings" panose="05000000000000000000" pitchFamily="2" charset="2"/>
        <a:buChar char="§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539750" indent="-184150" algn="l" defTabSz="914400" rtl="0" eaLnBrk="1" latinLnBrk="0" hangingPunct="1">
        <a:lnSpc>
          <a:spcPct val="120000"/>
        </a:lnSpc>
        <a:spcBef>
          <a:spcPts val="0"/>
        </a:spcBef>
        <a:spcAft>
          <a:spcPts val="800"/>
        </a:spcAft>
        <a:buFont typeface="Symbol" panose="05050102010706020507" pitchFamily="18" charset="2"/>
        <a:buChar char="-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719138" indent="-179388" algn="l" defTabSz="914400" rtl="0" eaLnBrk="1" latinLnBrk="0" hangingPunct="1">
        <a:lnSpc>
          <a:spcPct val="120000"/>
        </a:lnSpc>
        <a:spcBef>
          <a:spcPts val="0"/>
        </a:spcBef>
        <a:spcAft>
          <a:spcPts val="800"/>
        </a:spcAft>
        <a:buFont typeface="Symbol" panose="05050102010706020507" pitchFamily="18" charset="2"/>
        <a:buChar char="-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290">
          <p15:clr>
            <a:srgbClr val="F26B43"/>
          </p15:clr>
        </p15:guide>
        <p15:guide id="2" pos="676">
          <p15:clr>
            <a:srgbClr val="F26B43"/>
          </p15:clr>
        </p15:guide>
        <p15:guide id="3" pos="3841">
          <p15:clr>
            <a:srgbClr val="F26B43"/>
          </p15:clr>
        </p15:guide>
        <p15:guide id="4" pos="7378">
          <p15:clr>
            <a:srgbClr val="F26B43"/>
          </p15:clr>
        </p15:guide>
        <p15:guide id="5" pos="6289">
          <p15:clr>
            <a:srgbClr val="F26B43"/>
          </p15:clr>
        </p15:guide>
        <p15:guide id="6" orient="horz" pos="3884" userDrawn="1">
          <p15:clr>
            <a:srgbClr val="F26B43"/>
          </p15:clr>
        </p15:guide>
        <p15:guide id="7" orient="horz" pos="890" userDrawn="1">
          <p15:clr>
            <a:srgbClr val="F26B43"/>
          </p15:clr>
        </p15:guide>
        <p15:guide id="8" orient="horz" pos="618" userDrawn="1">
          <p15:clr>
            <a:srgbClr val="F26B43"/>
          </p15:clr>
        </p15:guide>
        <p15:guide id="9" orient="horz" pos="346" userDrawn="1">
          <p15:clr>
            <a:srgbClr val="F26B43"/>
          </p15:clr>
        </p15:guide>
        <p15:guide id="10" orient="horz" pos="4201" userDrawn="1">
          <p15:clr>
            <a:srgbClr val="F26B43"/>
          </p15:clr>
        </p15:guide>
        <p15:guide id="11" orient="horz" pos="709" userDrawn="1">
          <p15:clr>
            <a:srgbClr val="F26B43"/>
          </p15:clr>
        </p15:guide>
        <p15:guide id="12" orient="horz" pos="3984" userDrawn="1">
          <p15:clr>
            <a:srgbClr val="F26B43"/>
          </p15:clr>
        </p15:guide>
        <p15:guide id="13" pos="5292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Raa271084 VS TLF35584</a:t>
            </a:r>
            <a:endParaRPr kumimoji="1" lang="en-US" dirty="0"/>
          </a:p>
        </p:txBody>
      </p:sp>
      <p:graphicFrame>
        <p:nvGraphicFramePr>
          <p:cNvPr id="9" name="Table 9">
            <a:extLst>
              <a:ext uri="{FF2B5EF4-FFF2-40B4-BE49-F238E27FC236}">
                <a16:creationId xmlns:a16="http://schemas.microsoft.com/office/drawing/2014/main" id="{956BA2A2-C5FC-3C51-0E52-C86BFE768E5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83962724"/>
              </p:ext>
            </p:extLst>
          </p:nvPr>
        </p:nvGraphicFramePr>
        <p:xfrm>
          <a:off x="1631504" y="1412776"/>
          <a:ext cx="8856984" cy="432047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52328">
                  <a:extLst>
                    <a:ext uri="{9D8B030D-6E8A-4147-A177-3AD203B41FA5}">
                      <a16:colId xmlns:a16="http://schemas.microsoft.com/office/drawing/2014/main" val="435640259"/>
                    </a:ext>
                  </a:extLst>
                </a:gridCol>
                <a:gridCol w="2952328">
                  <a:extLst>
                    <a:ext uri="{9D8B030D-6E8A-4147-A177-3AD203B41FA5}">
                      <a16:colId xmlns:a16="http://schemas.microsoft.com/office/drawing/2014/main" val="3553012805"/>
                    </a:ext>
                  </a:extLst>
                </a:gridCol>
                <a:gridCol w="2952328">
                  <a:extLst>
                    <a:ext uri="{9D8B030D-6E8A-4147-A177-3AD203B41FA5}">
                      <a16:colId xmlns:a16="http://schemas.microsoft.com/office/drawing/2014/main" val="4061394028"/>
                    </a:ext>
                  </a:extLst>
                </a:gridCol>
              </a:tblGrid>
              <a:tr h="640105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RAA271084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TLF35584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969864445"/>
                  </a:ext>
                </a:extLst>
              </a:tr>
              <a:tr h="412066">
                <a:tc>
                  <a:txBody>
                    <a:bodyPr/>
                    <a:lstStyle/>
                    <a:p>
                      <a:r>
                        <a:rPr lang="en-US" dirty="0"/>
                        <a:t>VIN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002060"/>
                          </a:solidFill>
                        </a:rPr>
                        <a:t>2.5V ~ 42V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>
                              <a:lumMod val="50000"/>
                            </a:schemeClr>
                          </a:solidFill>
                        </a:rPr>
                        <a:t>3.0V ~ 40V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145253488"/>
                  </a:ext>
                </a:extLst>
              </a:tr>
              <a:tr h="412066">
                <a:tc>
                  <a:txBody>
                    <a:bodyPr/>
                    <a:lstStyle/>
                    <a:p>
                      <a:r>
                        <a:rPr lang="en-US" dirty="0"/>
                        <a:t>Buck-Boost Ch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O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513326570"/>
                  </a:ext>
                </a:extLst>
              </a:tr>
              <a:tr h="71123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Max output current for Buck-Boost Ch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002060"/>
                          </a:solidFill>
                        </a:rPr>
                        <a:t>Scalable, Ext FET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Max 1300mA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349059694"/>
                  </a:ext>
                </a:extLst>
              </a:tr>
              <a:tr h="412066">
                <a:tc>
                  <a:txBody>
                    <a:bodyPr/>
                    <a:lstStyle/>
                    <a:p>
                      <a:r>
                        <a:rPr lang="en-US" dirty="0"/>
                        <a:t>Quiescent Current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002060"/>
                          </a:solidFill>
                        </a:rPr>
                        <a:t>25uA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70uA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357426721"/>
                  </a:ext>
                </a:extLst>
              </a:tr>
              <a:tr h="412066">
                <a:tc>
                  <a:txBody>
                    <a:bodyPr/>
                    <a:lstStyle/>
                    <a:p>
                      <a:r>
                        <a:rPr lang="en-US" dirty="0"/>
                        <a:t>ASIL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D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222932711"/>
                  </a:ext>
                </a:extLst>
              </a:tr>
              <a:tr h="1320871">
                <a:tc>
                  <a:txBody>
                    <a:bodyPr/>
                    <a:lstStyle/>
                    <a:p>
                      <a:r>
                        <a:rPr lang="en-US" dirty="0"/>
                        <a:t>PKG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48-ld Step-Cut QFN </a:t>
                      </a:r>
                    </a:p>
                    <a:p>
                      <a:r>
                        <a:rPr lang="en-US" dirty="0"/>
                        <a:t>(w/ side-wettable flanks)</a:t>
                      </a:r>
                    </a:p>
                    <a:p>
                      <a:r>
                        <a:rPr lang="en-US" dirty="0">
                          <a:solidFill>
                            <a:srgbClr val="002060"/>
                          </a:solidFill>
                        </a:rPr>
                        <a:t>48-ld LQFP-EP </a:t>
                      </a:r>
                    </a:p>
                    <a:p>
                      <a:r>
                        <a:rPr lang="en-US" dirty="0"/>
                        <a:t>(w/ thermal pad)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PG-VQFN-48</a:t>
                      </a:r>
                    </a:p>
                    <a:p>
                      <a:r>
                        <a:rPr lang="en-US" dirty="0"/>
                        <a:t>PG-LQFP-64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3912234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19138458"/>
      </p:ext>
    </p:extLst>
  </p:cSld>
  <p:clrMapOvr>
    <a:masterClrMapping/>
  </p:clrMapOvr>
</p:sld>
</file>

<file path=ppt/theme/theme1.xml><?xml version="1.0" encoding="utf-8"?>
<a:theme xmlns:a="http://schemas.openxmlformats.org/drawingml/2006/main" name="Renesas Template 2022 - EN Confidential">
  <a:themeElements>
    <a:clrScheme name="Renesas_colors">
      <a:dk1>
        <a:srgbClr val="3C3C3B"/>
      </a:dk1>
      <a:lt1>
        <a:sysClr val="window" lastClr="FFFFFF"/>
      </a:lt1>
      <a:dk2>
        <a:srgbClr val="06418C"/>
      </a:dk2>
      <a:lt2>
        <a:srgbClr val="F2F2F2"/>
      </a:lt2>
      <a:accent1>
        <a:srgbClr val="4471A9"/>
      </a:accent1>
      <a:accent2>
        <a:srgbClr val="D70000"/>
      </a:accent2>
      <a:accent3>
        <a:srgbClr val="FFC800"/>
      </a:accent3>
      <a:accent4>
        <a:srgbClr val="669933"/>
      </a:accent4>
      <a:accent5>
        <a:srgbClr val="993399"/>
      </a:accent5>
      <a:accent6>
        <a:srgbClr val="9D9D9D"/>
      </a:accent6>
      <a:hlink>
        <a:srgbClr val="06418C"/>
      </a:hlink>
      <a:folHlink>
        <a:srgbClr val="993399"/>
      </a:folHlink>
    </a:clrScheme>
    <a:fontScheme name="ユーザー定義 1">
      <a:majorFont>
        <a:latin typeface="Arial Narrow"/>
        <a:ea typeface="メイリオ"/>
        <a:cs typeface=""/>
      </a:majorFont>
      <a:minorFont>
        <a:latin typeface="Arial"/>
        <a:ea typeface="メイリオ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プレゼンテーション1" id="{125BF400-27B7-465A-8934-9CF6A6465084}" vid="{1A36E5B4-3FB3-4271-8F0B-A55F62731BE0}"/>
    </a:ext>
  </a:extLst>
</a:theme>
</file>

<file path=ppt/theme/theme2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084dd9f6-50cb-4ac1-978b-315f52073de3" xsi:nil="true"/>
    <PublishingStartDate xmlns="084dd9f6-50cb-4ac1-978b-315f52073de3" xsi:nil="true"/>
    <lcf76f155ced4ddcb4097134ff3c332f xmlns="084dd9f6-50cb-4ac1-978b-315f52073de3">
      <Terms xmlns="http://schemas.microsoft.com/office/infopath/2007/PartnerControls"/>
    </lcf76f155ced4ddcb4097134ff3c332f>
    <TaxCatchAll xmlns="c24288ec-b664-4237-bfbf-b4d897279037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ACDF933AFDC72644BEC2DD4A66F8588E" ma:contentTypeVersion="28" ma:contentTypeDescription="Create a new document." ma:contentTypeScope="" ma:versionID="fc185b18514eeaee7e338656ed8c9bba">
  <xsd:schema xmlns:xsd="http://www.w3.org/2001/XMLSchema" xmlns:xs="http://www.w3.org/2001/XMLSchema" xmlns:p="http://schemas.microsoft.com/office/2006/metadata/properties" xmlns:ns2="084dd9f6-50cb-4ac1-978b-315f52073de3" xmlns:ns3="e45712e8-6429-47e4-bf94-5d5d0cff5b2d" xmlns:ns4="c24288ec-b664-4237-bfbf-b4d897279037" targetNamespace="http://schemas.microsoft.com/office/2006/metadata/properties" ma:root="true" ma:fieldsID="0e47a414ecd0ad66eaac1c720f42da7b" ns2:_="" ns3:_="" ns4:_="">
    <xsd:import namespace="084dd9f6-50cb-4ac1-978b-315f52073de3"/>
    <xsd:import namespace="e45712e8-6429-47e4-bf94-5d5d0cff5b2d"/>
    <xsd:import namespace="c24288ec-b664-4237-bfbf-b4d897279037"/>
    <xsd:element name="properties">
      <xsd:complexType>
        <xsd:sequence>
          <xsd:element name="documentManagement">
            <xsd:complexType>
              <xsd:all>
                <xsd:element ref="ns2:PublishingStartDate" minOccurs="0"/>
                <xsd:element ref="ns2:PublishingExpirationDate" minOccurs="0"/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LengthInSeconds" minOccurs="0"/>
                <xsd:element ref="ns2:lcf76f155ced4ddcb4097134ff3c332f" minOccurs="0"/>
                <xsd:element ref="ns4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84dd9f6-50cb-4ac1-978b-315f52073de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Scheduling Start Date" ma:description="Scheduling Start Date is a site column created by the Publishing feature. It is used to specify the date and time on which this page will first appear to site visitors." ma:format="DateTime" ma:internalName="PublishingStartDate" ma:readOnly="false">
      <xsd:simpleType>
        <xsd:restriction base="dms:Unknown"/>
      </xsd:simpleType>
    </xsd:element>
    <xsd:element name="PublishingExpirationDate" ma:index="9" nillable="true" ma:displayName="Scheduling End Date" ma:description="Scheduling End Date is a site column created by the Publishing feature. It is used to specify the date and time on which this page will no longer appear to site visitors." ma:format="DateTime" ma:internalName="PublishingExpirationDate" ma:readOnly="false">
      <xsd:simpleType>
        <xsd:restriction base="dms:Unknown"/>
      </xsd:simpleType>
    </xsd:element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1" nillable="true" ma:taxonomy="true" ma:internalName="lcf76f155ced4ddcb4097134ff3c332f" ma:taxonomyFieldName="MediaServiceImageTags" ma:displayName="画像タグ" ma:readOnly="false" ma:fieldId="{5cf76f15-5ced-4ddc-b409-7134ff3c332f}" ma:taxonomyMulti="true" ma:sspId="631f0850-98f7-4372-8aa8-4aaf7edce82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45712e8-6429-47e4-bf94-5d5d0cff5b2d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SearchPeopleOnly="false" ma:SharePointGroup="0" ma:internalName="SharedWithUsers" ma:readOnly="true" ma:showField="ImnNam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24288ec-b664-4237-bfbf-b4d897279037" elementFormDefault="qualified">
    <xsd:import namespace="http://schemas.microsoft.com/office/2006/documentManagement/types"/>
    <xsd:import namespace="http://schemas.microsoft.com/office/infopath/2007/PartnerControls"/>
    <xsd:element name="TaxCatchAll" ma:index="22" nillable="true" ma:displayName="Taxonomy Catch All Column" ma:hidden="true" ma:list="{4fdab1bc-26b5-407e-99d0-649d445c7cd6}" ma:internalName="TaxCatchAll" ma:showField="CatchAllData" ma:web="e45712e8-6429-47e4-bf94-5d5d0cff5b2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7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EE71853E-0EF3-4973-AB23-17AA5798BB66}">
  <ds:schemaRefs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084dd9f6-50cb-4ac1-978b-315f52073de3"/>
    <ds:schemaRef ds:uri="http://purl.org/dc/elements/1.1/"/>
    <ds:schemaRef ds:uri="http://schemas.microsoft.com/office/2006/metadata/properties"/>
    <ds:schemaRef ds:uri="http://schemas.microsoft.com/office/2006/documentManagement/types"/>
    <ds:schemaRef ds:uri="e45712e8-6429-47e4-bf94-5d5d0cff5b2d"/>
    <ds:schemaRef ds:uri="http://www.w3.org/XML/1998/namespace"/>
    <ds:schemaRef ds:uri="c24288ec-b664-4237-bfbf-b4d897279037"/>
  </ds:schemaRefs>
</ds:datastoreItem>
</file>

<file path=customXml/itemProps2.xml><?xml version="1.0" encoding="utf-8"?>
<ds:datastoreItem xmlns:ds="http://schemas.openxmlformats.org/officeDocument/2006/customXml" ds:itemID="{438BB755-371C-496D-B422-CC7EAE58E8A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84dd9f6-50cb-4ac1-978b-315f52073de3"/>
    <ds:schemaRef ds:uri="e45712e8-6429-47e4-bf94-5d5d0cff5b2d"/>
    <ds:schemaRef ds:uri="c24288ec-b664-4237-bfbf-b4d89727903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2F3BE601-7F02-4240-9AF6-86A6A55D9AEF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27</TotalTime>
  <Words>55</Words>
  <Application>Microsoft Office PowerPoint</Application>
  <PresentationFormat>Widescreen</PresentationFormat>
  <Paragraphs>25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Arial Narrow</vt:lpstr>
      <vt:lpstr>Calibri</vt:lpstr>
      <vt:lpstr>Symbol</vt:lpstr>
      <vt:lpstr>Wingdings</vt:lpstr>
      <vt:lpstr>Renesas Template 2022 - EN Confidential</vt:lpstr>
      <vt:lpstr>Raa271084 VS TLF35584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Yasuteru Suzuki</dc:creator>
  <cp:lastModifiedBy>Danny Jang</cp:lastModifiedBy>
  <cp:revision>5</cp:revision>
  <dcterms:created xsi:type="dcterms:W3CDTF">2022-12-06T07:08:24Z</dcterms:created>
  <dcterms:modified xsi:type="dcterms:W3CDTF">2023-09-19T23:31:40Z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0x010100ACDF933AFDC72644BEC2DD4A66F8588E</vt:lpwstr>
  </property>
  <property fmtid="{D5CDD505-2E9C-101B-9397-08002B2CF9AE}" pid="3" name="xd_ProgID">
    <vt:lpwstr/>
  </property>
  <property fmtid="{D5CDD505-2E9C-101B-9397-08002B2CF9AE}" pid="4" name="ComplianceAssetId">
    <vt:lpwstr/>
  </property>
  <property fmtid="{D5CDD505-2E9C-101B-9397-08002B2CF9AE}" pid="5" name="TemplateUrl">
    <vt:lpwstr/>
  </property>
</Properties>
</file>