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6" r:id="rId4"/>
  </p:sldMasterIdLst>
  <p:notesMasterIdLst>
    <p:notesMasterId r:id="rId17"/>
  </p:notesMasterIdLst>
  <p:sldIdLst>
    <p:sldId id="2147475134" r:id="rId5"/>
    <p:sldId id="2147483640" r:id="rId6"/>
    <p:sldId id="2147377258" r:id="rId7"/>
    <p:sldId id="2147483065" r:id="rId8"/>
    <p:sldId id="2147474799" r:id="rId9"/>
    <p:sldId id="2147482778" r:id="rId10"/>
    <p:sldId id="2147482788" r:id="rId11"/>
    <p:sldId id="2147483112" r:id="rId12"/>
    <p:sldId id="2147483107" r:id="rId13"/>
    <p:sldId id="2147483110" r:id="rId14"/>
    <p:sldId id="2147483111" r:id="rId15"/>
    <p:sldId id="2147475154" r:id="rId1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BFBEBE"/>
    <a:srgbClr val="706F6F"/>
    <a:srgbClr val="999998"/>
    <a:srgbClr val="9E9D9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Helle Formatvorlage 1 - Akz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262" autoAdjust="0"/>
    <p:restoredTop sz="93023" autoAdjust="0"/>
  </p:normalViewPr>
  <p:slideViewPr>
    <p:cSldViewPr showGuides="1">
      <p:cViewPr varScale="1">
        <p:scale>
          <a:sx n="77" d="100"/>
          <a:sy n="77" d="100"/>
        </p:scale>
        <p:origin x="1267" y="72"/>
      </p:cViewPr>
      <p:guideLst/>
    </p:cSldViewPr>
  </p:slideViewPr>
  <p:outlineViewPr>
    <p:cViewPr>
      <p:scale>
        <a:sx n="33" d="100"/>
        <a:sy n="33" d="100"/>
      </p:scale>
      <p:origin x="0" y="-17940"/>
    </p:cViewPr>
  </p:outlin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17C3E4-834A-4FDE-8876-3ED4986C368E}" type="datetimeFigureOut">
              <a:rPr lang="en-US" smtClean="0"/>
              <a:t>5/28/2025</a:t>
            </a:fld>
            <a:endParaRPr lang="en-US" dirty="0"/>
          </a:p>
        </p:txBody>
      </p:sp>
      <p:sp>
        <p:nvSpPr>
          <p:cNvPr id="4" name="Folienbildplatzhalt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25D16B-934A-4DDA-AA9D-F9317AC24A5D}" type="slidenum">
              <a:rPr lang="en-US" smtClean="0"/>
              <a:t>‹#›</a:t>
            </a:fld>
            <a:endParaRPr lang="en-US" dirty="0"/>
          </a:p>
        </p:txBody>
      </p:sp>
    </p:spTree>
    <p:extLst>
      <p:ext uri="{BB962C8B-B14F-4D97-AF65-F5344CB8AC3E}">
        <p14:creationId xmlns:p14="http://schemas.microsoft.com/office/powerpoint/2010/main" val="24229225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o-KR" altLang="en-US" dirty="0"/>
          </a:p>
        </p:txBody>
      </p:sp>
      <p:sp>
        <p:nvSpPr>
          <p:cNvPr id="4" name="Slide Number Placeholder 3"/>
          <p:cNvSpPr>
            <a:spLocks noGrp="1"/>
          </p:cNvSpPr>
          <p:nvPr>
            <p:ph type="sldNum" sz="quarter" idx="5"/>
          </p:nvPr>
        </p:nvSpPr>
        <p:spPr/>
        <p:txBody>
          <a:bodyPr/>
          <a:lstStyle/>
          <a:p>
            <a:fld id="{A425D16B-934A-4DDA-AA9D-F9317AC24A5D}" type="slidenum">
              <a:rPr lang="en-US" smtClean="0"/>
              <a:t>3</a:t>
            </a:fld>
            <a:endParaRPr lang="en-US"/>
          </a:p>
        </p:txBody>
      </p:sp>
    </p:spTree>
    <p:extLst>
      <p:ext uri="{BB962C8B-B14F-4D97-AF65-F5344CB8AC3E}">
        <p14:creationId xmlns:p14="http://schemas.microsoft.com/office/powerpoint/2010/main" val="2403674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25D16B-934A-4DDA-AA9D-F9317AC24A5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ノート プレースホルダー 2">
            <a:extLst>
              <a:ext uri="{FF2B5EF4-FFF2-40B4-BE49-F238E27FC236}">
                <a16:creationId xmlns:a16="http://schemas.microsoft.com/office/drawing/2014/main" id="{4B8D2245-D4B6-4052-BEFA-92063288D09B}"/>
              </a:ext>
            </a:extLst>
          </p:cNvPr>
          <p:cNvSpPr txBox="1">
            <a:spLocks/>
          </p:cNvSpPr>
          <p:nvPr/>
        </p:nvSpPr>
        <p:spPr>
          <a:xfrm>
            <a:off x="701040" y="4415790"/>
            <a:ext cx="5608320" cy="4183380"/>
          </a:xfrm>
          <a:prstGeom prst="rect">
            <a:avLst/>
          </a:prstGeom>
        </p:spPr>
        <p:txBody>
          <a:bodyPr vert="horz" lIns="91440" tIns="45720" rIns="91440" bIns="45720" rtlCol="0"/>
          <a:lst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t>This is the RH850 U2Ax series roadmap.  We’ve also added the RH850 F1x and P1x devices to the graphic.  On the left, we’ve positioned the Chassis applications toward the bottom and the Body applications toward the top.  It’s clear from the positioning that the P1x series covers Chassis and F1x covers Body.  On the right side, we’ve added the U2Ax devices.  The “x” in U2Ax designates the Flash size in megabytes.  We have committed to offering 3 flash-size options of U2Ax: 16, 8, 6MB, and we are considering a lower-memory option of 3MB.  Also note that the roadmap designates the level of Security.  The F1x and P1x devices have limited security ICU-S (intelligent cryptographic unit- slave) or ICU-M (intelligent cryptographic unit- master), but they do not support the Evita-full standard.  U2Ax devices, however, all support Evita-fill standard with ICU-MH units, which stands for intelligent cryptographic unit master – High performance).</a:t>
            </a:r>
          </a:p>
        </p:txBody>
      </p:sp>
      <p:sp>
        <p:nvSpPr>
          <p:cNvPr id="3" name="Notes Placeholder 2">
            <a:extLst>
              <a:ext uri="{FF2B5EF4-FFF2-40B4-BE49-F238E27FC236}">
                <a16:creationId xmlns:a16="http://schemas.microsoft.com/office/drawing/2014/main" id="{05202AE5-FF35-D487-EE43-09A22F75697E}"/>
              </a:ext>
            </a:extLst>
          </p:cNvPr>
          <p:cNvSpPr>
            <a:spLocks noGrp="1"/>
          </p:cNvSpPr>
          <p:nvPr>
            <p:ph type="body" idx="1"/>
          </p:nvPr>
        </p:nvSpPr>
        <p:spPr/>
        <p:txBody>
          <a:bodyPr/>
          <a:lstStyle/>
          <a:p>
            <a:pPr marL="0" marR="0">
              <a:spcBef>
                <a:spcPts val="0"/>
              </a:spcBef>
              <a:spcAft>
                <a:spcPts val="0"/>
              </a:spcAft>
            </a:pPr>
            <a:r>
              <a:rPr lang="en-US" sz="1800" dirty="0">
                <a:solidFill>
                  <a:srgbClr val="0F4761"/>
                </a:solidFill>
                <a:effectLst/>
                <a:latin typeface="Calibri" panose="020F0502020204030204" pitchFamily="34" charset="0"/>
                <a:ea typeface="Aptos" panose="020B0004020202020204" pitchFamily="34" charset="0"/>
                <a:cs typeface="Aptos" panose="020B0004020202020204" pitchFamily="34" charset="0"/>
              </a:rPr>
              <a:t>Greg Bac…</a:t>
            </a:r>
            <a:endParaRPr lang="en-US" sz="1800" dirty="0">
              <a:effectLst/>
              <a:latin typeface="Aptos" panose="020B0004020202020204" pitchFamily="34" charset="0"/>
              <a:ea typeface="Aptos" panose="020B0004020202020204" pitchFamily="34" charset="0"/>
              <a:cs typeface="Aptos" panose="020B0004020202020204" pitchFamily="34" charset="0"/>
            </a:endParaRPr>
          </a:p>
          <a:p>
            <a:pPr marL="0" marR="0">
              <a:spcBef>
                <a:spcPts val="0"/>
              </a:spcBef>
              <a:spcAft>
                <a:spcPts val="0"/>
              </a:spcAft>
            </a:pPr>
            <a:r>
              <a:rPr lang="en-US" sz="1800" dirty="0">
                <a:solidFill>
                  <a:srgbClr val="0F4761"/>
                </a:solidFill>
                <a:effectLst/>
                <a:latin typeface="Calibri" panose="020F0502020204030204" pitchFamily="34" charset="0"/>
                <a:ea typeface="Aptos" panose="020B0004020202020204" pitchFamily="34" charset="0"/>
                <a:cs typeface="Aptos" panose="020B0004020202020204" pitchFamily="34" charset="0"/>
              </a:rPr>
              <a:t>Good slides, summarize the portfolio nicely.</a:t>
            </a:r>
            <a:endParaRPr lang="en-US" sz="1800" dirty="0">
              <a:effectLst/>
              <a:latin typeface="Aptos" panose="020B0004020202020204" pitchFamily="34" charset="0"/>
              <a:ea typeface="Aptos" panose="020B0004020202020204" pitchFamily="34" charset="0"/>
              <a:cs typeface="Aptos" panose="020B0004020202020204" pitchFamily="34" charset="0"/>
            </a:endParaRPr>
          </a:p>
          <a:p>
            <a:pPr marL="0" marR="0">
              <a:spcBef>
                <a:spcPts val="0"/>
              </a:spcBef>
              <a:spcAft>
                <a:spcPts val="0"/>
              </a:spcAft>
            </a:pPr>
            <a:r>
              <a:rPr lang="en-US" sz="1800" dirty="0">
                <a:solidFill>
                  <a:srgbClr val="0F4761"/>
                </a:solidFill>
                <a:effectLst/>
                <a:latin typeface="Calibri" panose="020F0502020204030204" pitchFamily="34" charset="0"/>
                <a:ea typeface="Aptos" panose="020B0004020202020204" pitchFamily="34" charset="0"/>
                <a:cs typeface="Aptos" panose="020B0004020202020204" pitchFamily="34" charset="0"/>
              </a:rPr>
              <a:t>One minor point, the E2M is a 40nm part while the E2Gx, E2UH, E2H are 28nm parts…..  so a split nodes in one family…..  Makes it a challenge for the MCAL software and explaining to customers.</a:t>
            </a:r>
            <a:endParaRPr lang="en-US" sz="1800" dirty="0">
              <a:effectLst/>
              <a:latin typeface="Aptos" panose="020B0004020202020204" pitchFamily="34" charset="0"/>
              <a:ea typeface="Aptos" panose="020B0004020202020204" pitchFamily="34" charset="0"/>
              <a:cs typeface="Aptos" panose="020B0004020202020204" pitchFamily="34" charset="0"/>
            </a:endParaRPr>
          </a:p>
          <a:p>
            <a:endParaRPr lang="en-US" dirty="0"/>
          </a:p>
          <a:p>
            <a:endParaRPr lang="en-US" dirty="0"/>
          </a:p>
        </p:txBody>
      </p:sp>
    </p:spTree>
    <p:extLst>
      <p:ext uri="{BB962C8B-B14F-4D97-AF65-F5344CB8AC3E}">
        <p14:creationId xmlns:p14="http://schemas.microsoft.com/office/powerpoint/2010/main" val="780483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DE"/>
          </a:p>
        </p:txBody>
      </p:sp>
      <p:sp>
        <p:nvSpPr>
          <p:cNvPr id="4" name="Slide Number Placeholder 3"/>
          <p:cNvSpPr>
            <a:spLocks noGrp="1"/>
          </p:cNvSpPr>
          <p:nvPr>
            <p:ph type="sldNum" sz="quarter" idx="5"/>
          </p:nvPr>
        </p:nvSpPr>
        <p:spPr/>
        <p:txBody>
          <a:bodyPr/>
          <a:lstStyle/>
          <a:p>
            <a:fld id="{A425D16B-934A-4DDA-AA9D-F9317AC24A5D}" type="slidenum">
              <a:rPr lang="en-US" smtClean="0"/>
              <a:t>5</a:t>
            </a:fld>
            <a:endParaRPr lang="en-US"/>
          </a:p>
        </p:txBody>
      </p:sp>
    </p:spTree>
    <p:extLst>
      <p:ext uri="{BB962C8B-B14F-4D97-AF65-F5344CB8AC3E}">
        <p14:creationId xmlns:p14="http://schemas.microsoft.com/office/powerpoint/2010/main" val="19563722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425D16B-934A-4DDA-AA9D-F9317AC24A5D}" type="slidenum">
              <a:rPr lang="en-US" smtClean="0"/>
              <a:t>9</a:t>
            </a:fld>
            <a:endParaRPr lang="en-US"/>
          </a:p>
        </p:txBody>
      </p:sp>
    </p:spTree>
    <p:extLst>
      <p:ext uri="{BB962C8B-B14F-4D97-AF65-F5344CB8AC3E}">
        <p14:creationId xmlns:p14="http://schemas.microsoft.com/office/powerpoint/2010/main" val="16252700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CE1534-64E0-F208-9B6C-7436302076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A5AD18-1E3A-CDCE-429B-1C0E813550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AC0C1A-979B-710D-0C4F-C196CB20470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D915A8B-C023-CF20-D294-A82E82FACADD}"/>
              </a:ext>
            </a:extLst>
          </p:cNvPr>
          <p:cNvSpPr>
            <a:spLocks noGrp="1"/>
          </p:cNvSpPr>
          <p:nvPr>
            <p:ph type="sldNum" sz="quarter" idx="5"/>
          </p:nvPr>
        </p:nvSpPr>
        <p:spPr/>
        <p:txBody>
          <a:bodyPr/>
          <a:lstStyle/>
          <a:p>
            <a:fld id="{A425D16B-934A-4DDA-AA9D-F9317AC24A5D}" type="slidenum">
              <a:rPr lang="en-US" smtClean="0"/>
              <a:t>10</a:t>
            </a:fld>
            <a:endParaRPr lang="en-US"/>
          </a:p>
        </p:txBody>
      </p:sp>
    </p:spTree>
    <p:extLst>
      <p:ext uri="{BB962C8B-B14F-4D97-AF65-F5344CB8AC3E}">
        <p14:creationId xmlns:p14="http://schemas.microsoft.com/office/powerpoint/2010/main" val="34214027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0B7D15-B43E-0636-908A-D8851648C0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780391-5289-C0F2-5322-813BAEAABB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A33221-DE97-CDDA-9DE4-2F195C73FF1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47E9ECF-3A71-736F-0C89-B16B544B9945}"/>
              </a:ext>
            </a:extLst>
          </p:cNvPr>
          <p:cNvSpPr>
            <a:spLocks noGrp="1"/>
          </p:cNvSpPr>
          <p:nvPr>
            <p:ph type="sldNum" sz="quarter" idx="5"/>
          </p:nvPr>
        </p:nvSpPr>
        <p:spPr/>
        <p:txBody>
          <a:bodyPr/>
          <a:lstStyle/>
          <a:p>
            <a:fld id="{A425D16B-934A-4DDA-AA9D-F9317AC24A5D}" type="slidenum">
              <a:rPr lang="en-US" smtClean="0"/>
              <a:t>11</a:t>
            </a:fld>
            <a:endParaRPr lang="en-US"/>
          </a:p>
        </p:txBody>
      </p:sp>
    </p:spTree>
    <p:extLst>
      <p:ext uri="{BB962C8B-B14F-4D97-AF65-F5344CB8AC3E}">
        <p14:creationId xmlns:p14="http://schemas.microsoft.com/office/powerpoint/2010/main" val="16002805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icture">
    <p:spTree>
      <p:nvGrpSpPr>
        <p:cNvPr id="1" name=""/>
        <p:cNvGrpSpPr/>
        <p:nvPr/>
      </p:nvGrpSpPr>
      <p:grpSpPr>
        <a:xfrm>
          <a:off x="0" y="0"/>
          <a:ext cx="0" cy="0"/>
          <a:chOff x="0" y="0"/>
          <a:chExt cx="0" cy="0"/>
        </a:xfrm>
      </p:grpSpPr>
      <p:sp>
        <p:nvSpPr>
          <p:cNvPr id="10" name="Bildplatzhalter 2"/>
          <p:cNvSpPr>
            <a:spLocks noGrp="1"/>
          </p:cNvSpPr>
          <p:nvPr>
            <p:ph type="pic" sz="quarter" idx="14"/>
          </p:nvPr>
        </p:nvSpPr>
        <p:spPr>
          <a:xfrm>
            <a:off x="468000" y="0"/>
            <a:ext cx="11253600" cy="6156000"/>
          </a:xfrm>
        </p:spPr>
        <p:txBody>
          <a:bodyPr lIns="144000" tIns="144000">
            <a:normAutofit/>
          </a:bodyPr>
          <a:lstStyle>
            <a:lvl1pPr>
              <a:defRPr sz="1000"/>
            </a:lvl1pPr>
          </a:lstStyle>
          <a:p>
            <a:r>
              <a:rPr lang="ko-KR" altLang="en-US"/>
              <a:t>그림을 추가하려면 아이콘을 클릭하십시오</a:t>
            </a:r>
            <a:endParaRPr lang="en-US" dirty="0"/>
          </a:p>
        </p:txBody>
      </p:sp>
      <p:sp>
        <p:nvSpPr>
          <p:cNvPr id="12" name="Textplatzhalter 11"/>
          <p:cNvSpPr>
            <a:spLocks noGrp="1"/>
          </p:cNvSpPr>
          <p:nvPr>
            <p:ph type="body" sz="quarter" idx="11" hasCustomPrompt="1"/>
          </p:nvPr>
        </p:nvSpPr>
        <p:spPr>
          <a:xfrm>
            <a:off x="1080000" y="-1"/>
            <a:ext cx="5040000" cy="2592000"/>
          </a:xfrm>
          <a:solidFill>
            <a:schemeClr val="tx2"/>
          </a:solidFill>
        </p:spPr>
        <p:txBody>
          <a:bodyPr lIns="252000" tIns="252000" rIns="252000" bIns="252000" anchor="b" anchorCtr="0">
            <a:noAutofit/>
          </a:bodyPr>
          <a:lstStyle>
            <a:lvl1pPr>
              <a:lnSpc>
                <a:spcPct val="90000"/>
              </a:lnSpc>
              <a:spcAft>
                <a:spcPts val="0"/>
              </a:spcAft>
              <a:defRPr sz="3600" b="1" cap="all" baseline="0">
                <a:solidFill>
                  <a:schemeClr val="bg1"/>
                </a:solidFill>
                <a:latin typeface="+mj-lt"/>
              </a:defRPr>
            </a:lvl1pPr>
            <a:lvl2pPr marL="0" indent="0">
              <a:spcBef>
                <a:spcPts val="600"/>
              </a:spcBef>
              <a:spcAft>
                <a:spcPts val="0"/>
              </a:spcAft>
              <a:buNone/>
              <a:defRPr sz="2000" b="1" cap="all">
                <a:solidFill>
                  <a:schemeClr val="bg1"/>
                </a:solidFill>
                <a:latin typeface="+mj-lt"/>
              </a:defRPr>
            </a:lvl2pPr>
            <a:lvl3pPr>
              <a:defRPr b="1">
                <a:solidFill>
                  <a:schemeClr val="bg1"/>
                </a:solidFill>
                <a:latin typeface="+mj-lt"/>
              </a:defRPr>
            </a:lvl3pPr>
            <a:lvl4pPr>
              <a:defRPr>
                <a:solidFill>
                  <a:schemeClr val="bg1"/>
                </a:solidFill>
                <a:latin typeface="+mj-lt"/>
              </a:defRPr>
            </a:lvl4pPr>
            <a:lvl5pPr>
              <a:defRPr>
                <a:solidFill>
                  <a:schemeClr val="bg1"/>
                </a:solidFill>
                <a:latin typeface="+mj-lt"/>
              </a:defRPr>
            </a:lvl5pPr>
          </a:lstStyle>
          <a:p>
            <a:pPr lvl="0"/>
            <a:r>
              <a:rPr lang="en-US" noProof="0" dirty="0" err="1"/>
              <a:t>Textmasterformat</a:t>
            </a:r>
            <a:br>
              <a:rPr lang="en-US" noProof="0" dirty="0"/>
            </a:br>
            <a:r>
              <a:rPr lang="en-US" noProof="0" dirty="0" err="1"/>
              <a:t>bearbeiten</a:t>
            </a:r>
            <a:endParaRPr lang="en-US" noProof="0" dirty="0"/>
          </a:p>
          <a:p>
            <a:pPr lvl="1"/>
            <a:r>
              <a:rPr lang="en-US" noProof="0" dirty="0" err="1"/>
              <a:t>Zweite</a:t>
            </a:r>
            <a:r>
              <a:rPr lang="en-US" noProof="0" dirty="0"/>
              <a:t> </a:t>
            </a:r>
            <a:r>
              <a:rPr lang="en-US" noProof="0" dirty="0" err="1"/>
              <a:t>Ebene</a:t>
            </a:r>
            <a:endParaRPr lang="en-US" noProof="0" dirty="0"/>
          </a:p>
        </p:txBody>
      </p:sp>
      <p:sp>
        <p:nvSpPr>
          <p:cNvPr id="9" name="Textplatzhalter 11"/>
          <p:cNvSpPr>
            <a:spLocks noGrp="1"/>
          </p:cNvSpPr>
          <p:nvPr>
            <p:ph type="body" sz="quarter" idx="13"/>
          </p:nvPr>
        </p:nvSpPr>
        <p:spPr>
          <a:xfrm>
            <a:off x="1080000" y="2700000"/>
            <a:ext cx="5040000" cy="609737"/>
          </a:xfrm>
          <a:solidFill>
            <a:srgbClr val="9D9D9D"/>
          </a:solidFill>
        </p:spPr>
        <p:txBody>
          <a:bodyPr lIns="252000" tIns="180000" rIns="180000" bIns="180000" anchor="t" anchorCtr="0">
            <a:spAutoFit/>
          </a:bodyPr>
          <a:lstStyle>
            <a:lvl1pPr>
              <a:lnSpc>
                <a:spcPct val="100000"/>
              </a:lnSpc>
              <a:spcBef>
                <a:spcPts val="0"/>
              </a:spcBef>
              <a:spcAft>
                <a:spcPts val="0"/>
              </a:spcAft>
              <a:defRPr sz="1600" b="0" cap="all" baseline="0">
                <a:solidFill>
                  <a:schemeClr val="bg1"/>
                </a:solidFill>
                <a:latin typeface="+mj-lt"/>
              </a:defRPr>
            </a:lvl1pPr>
            <a:lvl2pPr marL="0" indent="0">
              <a:spcBef>
                <a:spcPts val="600"/>
              </a:spcBef>
              <a:spcAft>
                <a:spcPts val="0"/>
              </a:spcAft>
              <a:buNone/>
              <a:defRPr sz="1600" b="0" cap="none">
                <a:solidFill>
                  <a:schemeClr val="bg1"/>
                </a:solidFill>
                <a:latin typeface="+mj-lt"/>
              </a:defRPr>
            </a:lvl2pPr>
            <a:lvl3pPr>
              <a:defRPr b="1">
                <a:solidFill>
                  <a:schemeClr val="bg1"/>
                </a:solidFill>
                <a:latin typeface="+mj-lt"/>
              </a:defRPr>
            </a:lvl3pPr>
            <a:lvl4pPr>
              <a:defRPr>
                <a:solidFill>
                  <a:schemeClr val="bg1"/>
                </a:solidFill>
                <a:latin typeface="+mj-lt"/>
              </a:defRPr>
            </a:lvl4pPr>
            <a:lvl5pPr>
              <a:defRPr>
                <a:solidFill>
                  <a:schemeClr val="bg1"/>
                </a:solidFill>
                <a:latin typeface="+mj-lt"/>
              </a:defRPr>
            </a:lvl5pPr>
          </a:lstStyle>
          <a:p>
            <a:pPr lvl="0"/>
            <a:r>
              <a:rPr lang="ko-KR" altLang="en-US" noProof="0"/>
              <a:t>마스터 텍스트 스타일을 편집하려면 클릭</a:t>
            </a:r>
          </a:p>
        </p:txBody>
      </p:sp>
      <p:pic>
        <p:nvPicPr>
          <p:cNvPr id="5" name="Bild 4" descr="Badge_grey.png" hidden="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84432" y="0"/>
            <a:ext cx="1419800" cy="1275442"/>
          </a:xfrm>
          <a:prstGeom prst="rect">
            <a:avLst/>
          </a:prstGeom>
        </p:spPr>
      </p:pic>
    </p:spTree>
    <p:extLst>
      <p:ext uri="{BB962C8B-B14F-4D97-AF65-F5344CB8AC3E}">
        <p14:creationId xmlns:p14="http://schemas.microsoft.com/office/powerpoint/2010/main" val="3781772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 2 Charts">
    <p:spTree>
      <p:nvGrpSpPr>
        <p:cNvPr id="1" name=""/>
        <p:cNvGrpSpPr/>
        <p:nvPr/>
      </p:nvGrpSpPr>
      <p:grpSpPr>
        <a:xfrm>
          <a:off x="0" y="0"/>
          <a:ext cx="0" cy="0"/>
          <a:chOff x="0" y="0"/>
          <a:chExt cx="0" cy="0"/>
        </a:xfrm>
      </p:grpSpPr>
      <p:sp>
        <p:nvSpPr>
          <p:cNvPr id="2" name="Titel 1"/>
          <p:cNvSpPr>
            <a:spLocks noGrp="1"/>
          </p:cNvSpPr>
          <p:nvPr>
            <p:ph type="title"/>
          </p:nvPr>
        </p:nvSpPr>
        <p:spPr>
          <a:xfrm>
            <a:off x="467999" y="597227"/>
            <a:ext cx="11244575" cy="455509"/>
          </a:xfrm>
        </p:spPr>
        <p:txBody>
          <a:bodyPr/>
          <a:lstStyle/>
          <a:p>
            <a:r>
              <a:rPr lang="ko-KR" altLang="en-US" noProof="0"/>
              <a:t>마스터 제목 스타일 편집</a:t>
            </a:r>
            <a:endParaRPr lang="ja-JP" altLang="en-US" noProof="0" dirty="0"/>
          </a:p>
        </p:txBody>
      </p:sp>
      <p:sp>
        <p:nvSpPr>
          <p:cNvPr id="23" name="Diagrammplatzhalter 8"/>
          <p:cNvSpPr>
            <a:spLocks noGrp="1"/>
          </p:cNvSpPr>
          <p:nvPr>
            <p:ph type="chart" sz="quarter" idx="16"/>
          </p:nvPr>
        </p:nvSpPr>
        <p:spPr>
          <a:xfrm>
            <a:off x="467999" y="1316991"/>
            <a:ext cx="5460584" cy="4248000"/>
          </a:xfrm>
          <a:noFill/>
        </p:spPr>
        <p:txBody>
          <a:bodyPr lIns="144000" tIns="144000" rIns="144000" bIns="144000">
            <a:noAutofit/>
          </a:bodyPr>
          <a:lstStyle/>
          <a:p>
            <a:r>
              <a:rPr lang="ko-KR" altLang="en-US"/>
              <a:t>차트를 추가하려면 아이콘을 클릭하십시오</a:t>
            </a:r>
            <a:endParaRPr lang="en-US" dirty="0"/>
          </a:p>
        </p:txBody>
      </p:sp>
      <p:sp>
        <p:nvSpPr>
          <p:cNvPr id="24" name="Diagrammplatzhalter 8"/>
          <p:cNvSpPr>
            <a:spLocks noGrp="1"/>
          </p:cNvSpPr>
          <p:nvPr>
            <p:ph type="chart" sz="quarter" idx="17"/>
          </p:nvPr>
        </p:nvSpPr>
        <p:spPr>
          <a:xfrm>
            <a:off x="6239416" y="1316991"/>
            <a:ext cx="5460584" cy="4248000"/>
          </a:xfrm>
          <a:noFill/>
        </p:spPr>
        <p:txBody>
          <a:bodyPr lIns="144000" tIns="144000" rIns="144000" bIns="144000">
            <a:noAutofit/>
          </a:bodyPr>
          <a:lstStyle/>
          <a:p>
            <a:r>
              <a:rPr lang="ko-KR" altLang="en-US"/>
              <a:t>차트를 추가하려면 아이콘을 클릭하십시오</a:t>
            </a:r>
            <a:endParaRPr lang="en-US" dirty="0"/>
          </a:p>
        </p:txBody>
      </p:sp>
      <p:cxnSp>
        <p:nvCxnSpPr>
          <p:cNvPr id="7" name="Gerade Verbindung 4">
            <a:extLst>
              <a:ext uri="{FF2B5EF4-FFF2-40B4-BE49-F238E27FC236}">
                <a16:creationId xmlns:a16="http://schemas.microsoft.com/office/drawing/2014/main" id="{2BAE940A-B6B2-4062-A10D-8E38DBE86AC8}"/>
              </a:ext>
            </a:extLst>
          </p:cNvPr>
          <p:cNvCxnSpPr/>
          <p:nvPr userDrawn="1"/>
        </p:nvCxnSpPr>
        <p:spPr>
          <a:xfrm>
            <a:off x="468000" y="1136991"/>
            <a:ext cx="2400000" cy="0"/>
          </a:xfrm>
          <a:prstGeom prst="line">
            <a:avLst/>
          </a:prstGeom>
          <a:ln w="38100">
            <a:solidFill>
              <a:schemeClr val="bg2">
                <a:lumMod val="50000"/>
              </a:schemeClr>
            </a:solidFill>
            <a:miter lim="800000"/>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2AE69775-672D-4AA3-8EDA-94057BEF41E6}"/>
              </a:ext>
            </a:extLst>
          </p:cNvPr>
          <p:cNvSpPr txBox="1"/>
          <p:nvPr userDrawn="1"/>
        </p:nvSpPr>
        <p:spPr>
          <a:xfrm>
            <a:off x="5668715" y="6463074"/>
            <a:ext cx="612668" cy="253916"/>
          </a:xfrm>
          <a:prstGeom prst="rect">
            <a:avLst/>
          </a:prstGeom>
          <a:noFill/>
        </p:spPr>
        <p:txBody>
          <a:bodyPr wrap="none" rtlCol="0">
            <a:spAutoFit/>
          </a:bodyPr>
          <a:lstStyle/>
          <a:p>
            <a:r>
              <a:rPr kumimoji="1" lang="en-US" altLang="ja-JP" sz="1050" b="1" dirty="0">
                <a:solidFill>
                  <a:schemeClr val="tx2"/>
                </a:solidFill>
                <a:latin typeface="+mj-lt"/>
              </a:rPr>
              <a:t>Page </a:t>
            </a:r>
            <a:fld id="{7E07E68C-CA28-4DD4-ABB0-0D9CE8D6A15A}" type="slidenum">
              <a:rPr kumimoji="1" lang="ja-JP" altLang="en-US" sz="1050" b="1" smtClean="0">
                <a:solidFill>
                  <a:schemeClr val="tx2"/>
                </a:solidFill>
                <a:latin typeface="+mj-lt"/>
              </a:rPr>
              <a:t>‹#›</a:t>
            </a:fld>
            <a:endParaRPr kumimoji="1" lang="ja-JP" altLang="en-US" sz="1050" b="1" dirty="0">
              <a:solidFill>
                <a:schemeClr val="tx2"/>
              </a:solidFill>
              <a:latin typeface="+mj-lt"/>
            </a:endParaRPr>
          </a:p>
        </p:txBody>
      </p:sp>
    </p:spTree>
    <p:extLst>
      <p:ext uri="{BB962C8B-B14F-4D97-AF65-F5344CB8AC3E}">
        <p14:creationId xmlns:p14="http://schemas.microsoft.com/office/powerpoint/2010/main" val="3173291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Chart large + caption">
    <p:spTree>
      <p:nvGrpSpPr>
        <p:cNvPr id="1" name=""/>
        <p:cNvGrpSpPr/>
        <p:nvPr/>
      </p:nvGrpSpPr>
      <p:grpSpPr>
        <a:xfrm>
          <a:off x="0" y="0"/>
          <a:ext cx="0" cy="0"/>
          <a:chOff x="0" y="0"/>
          <a:chExt cx="0" cy="0"/>
        </a:xfrm>
      </p:grpSpPr>
      <p:sp>
        <p:nvSpPr>
          <p:cNvPr id="2" name="Titel 1"/>
          <p:cNvSpPr>
            <a:spLocks noGrp="1"/>
          </p:cNvSpPr>
          <p:nvPr>
            <p:ph type="title"/>
          </p:nvPr>
        </p:nvSpPr>
        <p:spPr>
          <a:xfrm>
            <a:off x="468000" y="597227"/>
            <a:ext cx="11232000" cy="455509"/>
          </a:xfrm>
        </p:spPr>
        <p:txBody>
          <a:bodyPr/>
          <a:lstStyle/>
          <a:p>
            <a:r>
              <a:rPr lang="ko-KR" altLang="en-US" noProof="0"/>
              <a:t>마스터 제목 스타일 편집</a:t>
            </a:r>
            <a:endParaRPr lang="ja-JP" altLang="en-US" noProof="0" dirty="0"/>
          </a:p>
        </p:txBody>
      </p:sp>
      <p:sp>
        <p:nvSpPr>
          <p:cNvPr id="19" name="Diagrammplatzhalter 8"/>
          <p:cNvSpPr>
            <a:spLocks noGrp="1"/>
          </p:cNvSpPr>
          <p:nvPr>
            <p:ph type="chart" sz="quarter" idx="16"/>
          </p:nvPr>
        </p:nvSpPr>
        <p:spPr>
          <a:xfrm>
            <a:off x="468000" y="1316991"/>
            <a:ext cx="8712000" cy="4068000"/>
          </a:xfrm>
          <a:noFill/>
        </p:spPr>
        <p:txBody>
          <a:bodyPr lIns="144000" tIns="144000" rIns="144000" bIns="144000">
            <a:noAutofit/>
          </a:bodyPr>
          <a:lstStyle/>
          <a:p>
            <a:r>
              <a:rPr lang="ko-KR" altLang="en-US"/>
              <a:t>차트를 추가하려면 아이콘을 클릭하십시오</a:t>
            </a:r>
            <a:endParaRPr lang="en-US" dirty="0"/>
          </a:p>
        </p:txBody>
      </p:sp>
      <p:sp>
        <p:nvSpPr>
          <p:cNvPr id="20" name="Textplatzhalter 6"/>
          <p:cNvSpPr>
            <a:spLocks noGrp="1"/>
          </p:cNvSpPr>
          <p:nvPr>
            <p:ph type="body" sz="quarter" idx="17"/>
          </p:nvPr>
        </p:nvSpPr>
        <p:spPr>
          <a:xfrm>
            <a:off x="9972000" y="1964991"/>
            <a:ext cx="1728000" cy="1239314"/>
          </a:xfrm>
        </p:spPr>
        <p:txBody>
          <a:bodyPr/>
          <a:lstStyle>
            <a:lvl1pPr>
              <a:defRPr sz="1400"/>
            </a:lvl1pPr>
            <a:lvl2pPr>
              <a:defRPr sz="1400"/>
            </a:lvl2pPr>
            <a:lvl3pPr>
              <a:defRPr sz="1400"/>
            </a:lvl3pPr>
            <a:lvl4pPr>
              <a:defRPr sz="1400"/>
            </a:lvl4pPr>
            <a:lvl5pPr>
              <a:defRPr sz="1400"/>
            </a:lvl5pPr>
          </a:lstStyle>
          <a:p>
            <a:pPr lvl="0"/>
            <a:r>
              <a:rPr lang="ko-KR" altLang="en-US" noProof="0"/>
              <a:t>마스터 텍스트 스타일을 편집하려면 클릭</a:t>
            </a:r>
          </a:p>
          <a:p>
            <a:pPr lvl="1"/>
            <a:r>
              <a:rPr lang="ko-KR" altLang="en-US" noProof="0"/>
              <a:t>두 번째 수준</a:t>
            </a:r>
          </a:p>
          <a:p>
            <a:pPr lvl="2"/>
            <a:r>
              <a:rPr lang="ko-KR" altLang="en-US" noProof="0"/>
              <a:t>세 번째 수준</a:t>
            </a:r>
          </a:p>
        </p:txBody>
      </p:sp>
      <p:cxnSp>
        <p:nvCxnSpPr>
          <p:cNvPr id="7" name="Gerade Verbindung 4">
            <a:extLst>
              <a:ext uri="{FF2B5EF4-FFF2-40B4-BE49-F238E27FC236}">
                <a16:creationId xmlns:a16="http://schemas.microsoft.com/office/drawing/2014/main" id="{D3A74278-5E33-47CA-ADB1-29C6159D0314}"/>
              </a:ext>
            </a:extLst>
          </p:cNvPr>
          <p:cNvCxnSpPr/>
          <p:nvPr userDrawn="1"/>
        </p:nvCxnSpPr>
        <p:spPr>
          <a:xfrm>
            <a:off x="468000" y="1136991"/>
            <a:ext cx="2400000" cy="0"/>
          </a:xfrm>
          <a:prstGeom prst="line">
            <a:avLst/>
          </a:prstGeom>
          <a:ln w="38100">
            <a:solidFill>
              <a:schemeClr val="bg2">
                <a:lumMod val="50000"/>
              </a:schemeClr>
            </a:solidFill>
            <a:miter lim="800000"/>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D4728CF0-38B4-4893-A4B1-B1730B2CF536}"/>
              </a:ext>
            </a:extLst>
          </p:cNvPr>
          <p:cNvSpPr txBox="1"/>
          <p:nvPr userDrawn="1"/>
        </p:nvSpPr>
        <p:spPr>
          <a:xfrm>
            <a:off x="5668715" y="6463074"/>
            <a:ext cx="612668" cy="253916"/>
          </a:xfrm>
          <a:prstGeom prst="rect">
            <a:avLst/>
          </a:prstGeom>
          <a:noFill/>
        </p:spPr>
        <p:txBody>
          <a:bodyPr wrap="none" rtlCol="0">
            <a:spAutoFit/>
          </a:bodyPr>
          <a:lstStyle/>
          <a:p>
            <a:r>
              <a:rPr kumimoji="1" lang="en-US" altLang="ja-JP" sz="1050" b="1" dirty="0">
                <a:solidFill>
                  <a:schemeClr val="tx2"/>
                </a:solidFill>
                <a:latin typeface="+mj-lt"/>
              </a:rPr>
              <a:t>Page </a:t>
            </a:r>
            <a:fld id="{7E07E68C-CA28-4DD4-ABB0-0D9CE8D6A15A}" type="slidenum">
              <a:rPr kumimoji="1" lang="ja-JP" altLang="en-US" sz="1050" b="1" smtClean="0">
                <a:solidFill>
                  <a:schemeClr val="tx2"/>
                </a:solidFill>
                <a:latin typeface="+mj-lt"/>
              </a:rPr>
              <a:t>‹#›</a:t>
            </a:fld>
            <a:endParaRPr kumimoji="1" lang="ja-JP" altLang="en-US" sz="1050" b="1" dirty="0">
              <a:solidFill>
                <a:schemeClr val="tx2"/>
              </a:solidFill>
              <a:latin typeface="+mj-lt"/>
            </a:endParaRPr>
          </a:p>
        </p:txBody>
      </p:sp>
    </p:spTree>
    <p:extLst>
      <p:ext uri="{BB962C8B-B14F-4D97-AF65-F5344CB8AC3E}">
        <p14:creationId xmlns:p14="http://schemas.microsoft.com/office/powerpoint/2010/main" val="32402998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hart  large + caption ">
    <p:spTree>
      <p:nvGrpSpPr>
        <p:cNvPr id="1" name=""/>
        <p:cNvGrpSpPr/>
        <p:nvPr/>
      </p:nvGrpSpPr>
      <p:grpSpPr>
        <a:xfrm>
          <a:off x="0" y="0"/>
          <a:ext cx="0" cy="0"/>
          <a:chOff x="0" y="0"/>
          <a:chExt cx="0" cy="0"/>
        </a:xfrm>
      </p:grpSpPr>
      <p:sp>
        <p:nvSpPr>
          <p:cNvPr id="20" name="Textplatzhalter 6"/>
          <p:cNvSpPr>
            <a:spLocks noGrp="1"/>
          </p:cNvSpPr>
          <p:nvPr>
            <p:ph type="body" sz="quarter" idx="17"/>
          </p:nvPr>
        </p:nvSpPr>
        <p:spPr>
          <a:xfrm>
            <a:off x="468000" y="5940000"/>
            <a:ext cx="11244575" cy="234744"/>
          </a:xfrm>
        </p:spPr>
        <p:txBody>
          <a:bodyPr>
            <a:noAutofit/>
          </a:bodyPr>
          <a:lstStyle>
            <a:lvl1pPr>
              <a:defRPr sz="1400"/>
            </a:lvl1pPr>
            <a:lvl2pPr marL="0" indent="0">
              <a:buNone/>
              <a:defRPr sz="1400"/>
            </a:lvl2pPr>
            <a:lvl3pPr>
              <a:defRPr sz="1400"/>
            </a:lvl3pPr>
            <a:lvl4pPr>
              <a:defRPr sz="1400"/>
            </a:lvl4pPr>
            <a:lvl5pPr>
              <a:defRPr sz="1400"/>
            </a:lvl5pPr>
          </a:lstStyle>
          <a:p>
            <a:pPr lvl="0"/>
            <a:r>
              <a:rPr lang="ko-KR" altLang="en-US" noProof="0"/>
              <a:t>마스터 텍스트 스타일을 편집하려면 클릭</a:t>
            </a:r>
          </a:p>
        </p:txBody>
      </p:sp>
      <p:sp>
        <p:nvSpPr>
          <p:cNvPr id="4" name="コンテンツ プレースホルダー 3"/>
          <p:cNvSpPr>
            <a:spLocks noGrp="1"/>
          </p:cNvSpPr>
          <p:nvPr>
            <p:ph sz="quarter" idx="18"/>
          </p:nvPr>
        </p:nvSpPr>
        <p:spPr>
          <a:xfrm>
            <a:off x="460375" y="540000"/>
            <a:ext cx="11261725" cy="1875385"/>
          </a:xfrm>
        </p:spPr>
        <p:txBody>
          <a:bodyPr/>
          <a:lstStyle/>
          <a:p>
            <a:pPr lvl="0"/>
            <a:r>
              <a:rPr kumimoji="1" lang="ko-KR" altLang="en-US" noProof="0"/>
              <a:t>마스터 텍스트 스타일을 편집하려면 클릭</a:t>
            </a:r>
          </a:p>
          <a:p>
            <a:pPr lvl="1"/>
            <a:r>
              <a:rPr kumimoji="1" lang="ko-KR" altLang="en-US" noProof="0"/>
              <a:t>두 번째 수준</a:t>
            </a:r>
          </a:p>
          <a:p>
            <a:pPr lvl="2"/>
            <a:r>
              <a:rPr kumimoji="1" lang="ko-KR" altLang="en-US" noProof="0"/>
              <a:t>세 번째 수준</a:t>
            </a:r>
          </a:p>
          <a:p>
            <a:pPr lvl="3"/>
            <a:r>
              <a:rPr kumimoji="1" lang="ko-KR" altLang="en-US" noProof="0"/>
              <a:t>네 번째 수준</a:t>
            </a:r>
          </a:p>
          <a:p>
            <a:pPr lvl="4"/>
            <a:r>
              <a:rPr kumimoji="1" lang="ko-KR" altLang="en-US" noProof="0"/>
              <a:t>다섯 번째 수준</a:t>
            </a:r>
            <a:endParaRPr kumimoji="1" lang="en-US" noProof="0" dirty="0"/>
          </a:p>
        </p:txBody>
      </p:sp>
      <p:sp>
        <p:nvSpPr>
          <p:cNvPr id="7" name="テキスト ボックス 6">
            <a:extLst>
              <a:ext uri="{FF2B5EF4-FFF2-40B4-BE49-F238E27FC236}">
                <a16:creationId xmlns:a16="http://schemas.microsoft.com/office/drawing/2014/main" id="{E44D5E23-B915-4847-AEAE-600DBB5D7A81}"/>
              </a:ext>
            </a:extLst>
          </p:cNvPr>
          <p:cNvSpPr txBox="1"/>
          <p:nvPr userDrawn="1"/>
        </p:nvSpPr>
        <p:spPr>
          <a:xfrm>
            <a:off x="5668715" y="6463074"/>
            <a:ext cx="612668" cy="253916"/>
          </a:xfrm>
          <a:prstGeom prst="rect">
            <a:avLst/>
          </a:prstGeom>
          <a:noFill/>
        </p:spPr>
        <p:txBody>
          <a:bodyPr wrap="none" rtlCol="0">
            <a:spAutoFit/>
          </a:bodyPr>
          <a:lstStyle/>
          <a:p>
            <a:r>
              <a:rPr kumimoji="1" lang="en-US" altLang="ja-JP" sz="1050" b="1" dirty="0">
                <a:solidFill>
                  <a:schemeClr val="tx2"/>
                </a:solidFill>
                <a:latin typeface="+mj-lt"/>
              </a:rPr>
              <a:t>Page </a:t>
            </a:r>
            <a:fld id="{7E07E68C-CA28-4DD4-ABB0-0D9CE8D6A15A}" type="slidenum">
              <a:rPr kumimoji="1" lang="ja-JP" altLang="en-US" sz="1050" b="1" smtClean="0">
                <a:solidFill>
                  <a:schemeClr val="tx2"/>
                </a:solidFill>
                <a:latin typeface="+mj-lt"/>
              </a:rPr>
              <a:t>‹#›</a:t>
            </a:fld>
            <a:endParaRPr kumimoji="1" lang="ja-JP" altLang="en-US" sz="1050" b="1" dirty="0">
              <a:solidFill>
                <a:schemeClr val="tx2"/>
              </a:solidFill>
              <a:latin typeface="+mj-lt"/>
            </a:endParaRPr>
          </a:p>
        </p:txBody>
      </p:sp>
    </p:spTree>
    <p:extLst>
      <p:ext uri="{BB962C8B-B14F-4D97-AF65-F5344CB8AC3E}">
        <p14:creationId xmlns:p14="http://schemas.microsoft.com/office/powerpoint/2010/main" val="35468603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4 Charts + Caption">
    <p:spTree>
      <p:nvGrpSpPr>
        <p:cNvPr id="1" name=""/>
        <p:cNvGrpSpPr/>
        <p:nvPr/>
      </p:nvGrpSpPr>
      <p:grpSpPr>
        <a:xfrm>
          <a:off x="0" y="0"/>
          <a:ext cx="0" cy="0"/>
          <a:chOff x="0" y="0"/>
          <a:chExt cx="0" cy="0"/>
        </a:xfrm>
      </p:grpSpPr>
      <p:sp>
        <p:nvSpPr>
          <p:cNvPr id="2" name="Titel 1"/>
          <p:cNvSpPr>
            <a:spLocks noGrp="1"/>
          </p:cNvSpPr>
          <p:nvPr>
            <p:ph type="title"/>
          </p:nvPr>
        </p:nvSpPr>
        <p:spPr>
          <a:xfrm>
            <a:off x="468000" y="597227"/>
            <a:ext cx="11232000" cy="455509"/>
          </a:xfrm>
        </p:spPr>
        <p:txBody>
          <a:bodyPr/>
          <a:lstStyle/>
          <a:p>
            <a:r>
              <a:rPr lang="ko-KR" altLang="en-US" noProof="0"/>
              <a:t>마스터 제목 스타일 편집</a:t>
            </a:r>
            <a:endParaRPr lang="ja-JP" altLang="en-US" noProof="0" dirty="0"/>
          </a:p>
        </p:txBody>
      </p:sp>
      <p:sp>
        <p:nvSpPr>
          <p:cNvPr id="23" name="Diagrammplatzhalter 8"/>
          <p:cNvSpPr>
            <a:spLocks noGrp="1"/>
          </p:cNvSpPr>
          <p:nvPr>
            <p:ph type="chart" sz="quarter" idx="16"/>
          </p:nvPr>
        </p:nvSpPr>
        <p:spPr>
          <a:xfrm>
            <a:off x="468000" y="1316991"/>
            <a:ext cx="4272592" cy="2160000"/>
          </a:xfrm>
          <a:noFill/>
          <a:ln w="6350">
            <a:solidFill>
              <a:schemeClr val="bg2">
                <a:lumMod val="90000"/>
              </a:schemeClr>
            </a:solidFill>
          </a:ln>
        </p:spPr>
        <p:txBody>
          <a:bodyPr lIns="144000" tIns="144000" rIns="144000" bIns="144000">
            <a:noAutofit/>
          </a:bodyPr>
          <a:lstStyle/>
          <a:p>
            <a:r>
              <a:rPr lang="ko-KR" altLang="en-US"/>
              <a:t>차트를 추가하려면 아이콘을 클릭하십시오</a:t>
            </a:r>
            <a:endParaRPr lang="en-US" dirty="0"/>
          </a:p>
        </p:txBody>
      </p:sp>
      <p:sp>
        <p:nvSpPr>
          <p:cNvPr id="24" name="Textplatzhalter 6"/>
          <p:cNvSpPr>
            <a:spLocks noGrp="1"/>
          </p:cNvSpPr>
          <p:nvPr>
            <p:ph type="body" sz="quarter" idx="17"/>
          </p:nvPr>
        </p:nvSpPr>
        <p:spPr>
          <a:xfrm>
            <a:off x="9972000" y="1964991"/>
            <a:ext cx="1728000" cy="1239314"/>
          </a:xfrm>
        </p:spPr>
        <p:txBody>
          <a:bodyPr/>
          <a:lstStyle>
            <a:lvl1pPr>
              <a:defRPr sz="1400"/>
            </a:lvl1pPr>
            <a:lvl2pPr>
              <a:defRPr sz="1400"/>
            </a:lvl2pPr>
            <a:lvl3pPr>
              <a:defRPr sz="1400"/>
            </a:lvl3pPr>
            <a:lvl4pPr>
              <a:defRPr sz="1400"/>
            </a:lvl4pPr>
            <a:lvl5pPr>
              <a:defRPr sz="1400"/>
            </a:lvl5pPr>
          </a:lstStyle>
          <a:p>
            <a:pPr lvl="0"/>
            <a:r>
              <a:rPr lang="ko-KR" altLang="en-US" noProof="0"/>
              <a:t>마스터 텍스트 스타일을 편집하려면 클릭</a:t>
            </a:r>
          </a:p>
          <a:p>
            <a:pPr lvl="1"/>
            <a:r>
              <a:rPr lang="ko-KR" altLang="en-US" noProof="0"/>
              <a:t>두 번째 수준</a:t>
            </a:r>
          </a:p>
          <a:p>
            <a:pPr lvl="2"/>
            <a:r>
              <a:rPr lang="ko-KR" altLang="en-US" noProof="0"/>
              <a:t>세 번째 수준</a:t>
            </a:r>
          </a:p>
        </p:txBody>
      </p:sp>
      <p:sp>
        <p:nvSpPr>
          <p:cNvPr id="25" name="Diagrammplatzhalter 8"/>
          <p:cNvSpPr>
            <a:spLocks noGrp="1"/>
          </p:cNvSpPr>
          <p:nvPr>
            <p:ph type="chart" sz="quarter" idx="18"/>
          </p:nvPr>
        </p:nvSpPr>
        <p:spPr>
          <a:xfrm>
            <a:off x="4907408" y="1316991"/>
            <a:ext cx="4272592" cy="2160000"/>
          </a:xfrm>
          <a:noFill/>
          <a:ln w="6350">
            <a:solidFill>
              <a:schemeClr val="bg2">
                <a:lumMod val="90000"/>
              </a:schemeClr>
            </a:solidFill>
          </a:ln>
        </p:spPr>
        <p:txBody>
          <a:bodyPr lIns="144000" tIns="144000" rIns="144000" bIns="144000">
            <a:noAutofit/>
          </a:bodyPr>
          <a:lstStyle/>
          <a:p>
            <a:r>
              <a:rPr lang="ko-KR" altLang="en-US"/>
              <a:t>차트를 추가하려면 아이콘을 클릭하십시오</a:t>
            </a:r>
            <a:endParaRPr lang="en-US" dirty="0"/>
          </a:p>
        </p:txBody>
      </p:sp>
      <p:sp>
        <p:nvSpPr>
          <p:cNvPr id="26" name="Diagrammplatzhalter 8"/>
          <p:cNvSpPr>
            <a:spLocks noGrp="1"/>
          </p:cNvSpPr>
          <p:nvPr>
            <p:ph type="chart" sz="quarter" idx="19"/>
          </p:nvPr>
        </p:nvSpPr>
        <p:spPr>
          <a:xfrm>
            <a:off x="468000" y="3620991"/>
            <a:ext cx="4272592" cy="2160000"/>
          </a:xfrm>
          <a:noFill/>
          <a:ln w="6350">
            <a:solidFill>
              <a:schemeClr val="bg2">
                <a:lumMod val="90000"/>
              </a:schemeClr>
            </a:solidFill>
          </a:ln>
        </p:spPr>
        <p:txBody>
          <a:bodyPr lIns="144000" tIns="144000" rIns="144000" bIns="144000">
            <a:noAutofit/>
          </a:bodyPr>
          <a:lstStyle/>
          <a:p>
            <a:r>
              <a:rPr lang="ko-KR" altLang="en-US"/>
              <a:t>차트를 추가하려면 아이콘을 클릭하십시오</a:t>
            </a:r>
            <a:endParaRPr lang="en-US" dirty="0"/>
          </a:p>
        </p:txBody>
      </p:sp>
      <p:sp>
        <p:nvSpPr>
          <p:cNvPr id="27" name="Diagrammplatzhalter 8"/>
          <p:cNvSpPr>
            <a:spLocks noGrp="1"/>
          </p:cNvSpPr>
          <p:nvPr>
            <p:ph type="chart" sz="quarter" idx="20"/>
          </p:nvPr>
        </p:nvSpPr>
        <p:spPr>
          <a:xfrm>
            <a:off x="4907408" y="3620991"/>
            <a:ext cx="4272592" cy="2160000"/>
          </a:xfrm>
          <a:noFill/>
          <a:ln w="6350">
            <a:solidFill>
              <a:schemeClr val="bg2">
                <a:lumMod val="90000"/>
              </a:schemeClr>
            </a:solidFill>
          </a:ln>
        </p:spPr>
        <p:txBody>
          <a:bodyPr lIns="144000" tIns="144000" rIns="144000" bIns="144000">
            <a:noAutofit/>
          </a:bodyPr>
          <a:lstStyle/>
          <a:p>
            <a:r>
              <a:rPr lang="ko-KR" altLang="en-US"/>
              <a:t>차트를 추가하려면 아이콘을 클릭하십시오</a:t>
            </a:r>
            <a:endParaRPr lang="en-US" dirty="0"/>
          </a:p>
        </p:txBody>
      </p:sp>
      <p:cxnSp>
        <p:nvCxnSpPr>
          <p:cNvPr id="10" name="Gerade Verbindung 4">
            <a:extLst>
              <a:ext uri="{FF2B5EF4-FFF2-40B4-BE49-F238E27FC236}">
                <a16:creationId xmlns:a16="http://schemas.microsoft.com/office/drawing/2014/main" id="{52C5DDBA-90B9-4961-A14B-98B9546E714F}"/>
              </a:ext>
            </a:extLst>
          </p:cNvPr>
          <p:cNvCxnSpPr/>
          <p:nvPr userDrawn="1"/>
        </p:nvCxnSpPr>
        <p:spPr>
          <a:xfrm>
            <a:off x="468000" y="1136991"/>
            <a:ext cx="2400000" cy="0"/>
          </a:xfrm>
          <a:prstGeom prst="line">
            <a:avLst/>
          </a:prstGeom>
          <a:ln w="38100">
            <a:solidFill>
              <a:schemeClr val="bg2">
                <a:lumMod val="50000"/>
              </a:schemeClr>
            </a:solidFill>
            <a:miter lim="800000"/>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E1F78BC6-0B72-4CC4-A317-57441D7DC260}"/>
              </a:ext>
            </a:extLst>
          </p:cNvPr>
          <p:cNvSpPr txBox="1"/>
          <p:nvPr userDrawn="1"/>
        </p:nvSpPr>
        <p:spPr>
          <a:xfrm>
            <a:off x="5668715" y="6463074"/>
            <a:ext cx="612668" cy="253916"/>
          </a:xfrm>
          <a:prstGeom prst="rect">
            <a:avLst/>
          </a:prstGeom>
          <a:noFill/>
        </p:spPr>
        <p:txBody>
          <a:bodyPr wrap="none" rtlCol="0">
            <a:spAutoFit/>
          </a:bodyPr>
          <a:lstStyle/>
          <a:p>
            <a:r>
              <a:rPr kumimoji="1" lang="en-US" altLang="ja-JP" sz="1050" b="1" dirty="0">
                <a:solidFill>
                  <a:schemeClr val="tx2"/>
                </a:solidFill>
                <a:latin typeface="+mj-lt"/>
              </a:rPr>
              <a:t>Page </a:t>
            </a:r>
            <a:fld id="{7E07E68C-CA28-4DD4-ABB0-0D9CE8D6A15A}" type="slidenum">
              <a:rPr kumimoji="1" lang="ja-JP" altLang="en-US" sz="1050" b="1" smtClean="0">
                <a:solidFill>
                  <a:schemeClr val="tx2"/>
                </a:solidFill>
                <a:latin typeface="+mj-lt"/>
              </a:rPr>
              <a:t>‹#›</a:t>
            </a:fld>
            <a:endParaRPr kumimoji="1" lang="ja-JP" altLang="en-US" sz="1050" b="1" dirty="0">
              <a:solidFill>
                <a:schemeClr val="tx2"/>
              </a:solidFill>
              <a:latin typeface="+mj-lt"/>
            </a:endParaRPr>
          </a:p>
        </p:txBody>
      </p:sp>
    </p:spTree>
    <p:extLst>
      <p:ext uri="{BB962C8B-B14F-4D97-AF65-F5344CB8AC3E}">
        <p14:creationId xmlns:p14="http://schemas.microsoft.com/office/powerpoint/2010/main" val="10611976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Table + Caption">
    <p:spTree>
      <p:nvGrpSpPr>
        <p:cNvPr id="1" name=""/>
        <p:cNvGrpSpPr/>
        <p:nvPr/>
      </p:nvGrpSpPr>
      <p:grpSpPr>
        <a:xfrm>
          <a:off x="0" y="0"/>
          <a:ext cx="0" cy="0"/>
          <a:chOff x="0" y="0"/>
          <a:chExt cx="0" cy="0"/>
        </a:xfrm>
      </p:grpSpPr>
      <p:sp>
        <p:nvSpPr>
          <p:cNvPr id="2" name="Titel 1"/>
          <p:cNvSpPr>
            <a:spLocks noGrp="1"/>
          </p:cNvSpPr>
          <p:nvPr>
            <p:ph type="title"/>
          </p:nvPr>
        </p:nvSpPr>
        <p:spPr>
          <a:xfrm>
            <a:off x="468000" y="597227"/>
            <a:ext cx="11232000" cy="455509"/>
          </a:xfrm>
        </p:spPr>
        <p:txBody>
          <a:bodyPr/>
          <a:lstStyle/>
          <a:p>
            <a:r>
              <a:rPr lang="ko-KR" altLang="en-US" noProof="0"/>
              <a:t>마스터 제목 스타일 편집</a:t>
            </a:r>
            <a:endParaRPr lang="ja-JP" altLang="en-US" noProof="0" dirty="0"/>
          </a:p>
        </p:txBody>
      </p:sp>
      <p:sp>
        <p:nvSpPr>
          <p:cNvPr id="19" name="Textplatzhalter 6"/>
          <p:cNvSpPr>
            <a:spLocks noGrp="1"/>
          </p:cNvSpPr>
          <p:nvPr>
            <p:ph type="body" sz="quarter" idx="17"/>
          </p:nvPr>
        </p:nvSpPr>
        <p:spPr>
          <a:xfrm>
            <a:off x="9972000" y="1964991"/>
            <a:ext cx="1728000" cy="1239314"/>
          </a:xfrm>
        </p:spPr>
        <p:txBody>
          <a:bodyPr/>
          <a:lstStyle>
            <a:lvl1pPr>
              <a:defRPr sz="1400"/>
            </a:lvl1pPr>
            <a:lvl2pPr>
              <a:defRPr sz="1400"/>
            </a:lvl2pPr>
            <a:lvl3pPr>
              <a:defRPr sz="1400"/>
            </a:lvl3pPr>
            <a:lvl4pPr>
              <a:defRPr sz="1400"/>
            </a:lvl4pPr>
            <a:lvl5pPr>
              <a:defRPr sz="1400"/>
            </a:lvl5pPr>
          </a:lstStyle>
          <a:p>
            <a:pPr lvl="0"/>
            <a:r>
              <a:rPr lang="ko-KR" altLang="en-US" noProof="0"/>
              <a:t>마스터 텍스트 스타일을 편집하려면 클릭</a:t>
            </a:r>
          </a:p>
          <a:p>
            <a:pPr lvl="1"/>
            <a:r>
              <a:rPr lang="ko-KR" altLang="en-US" noProof="0"/>
              <a:t>두 번째 수준</a:t>
            </a:r>
          </a:p>
          <a:p>
            <a:pPr lvl="2"/>
            <a:r>
              <a:rPr lang="ko-KR" altLang="en-US" noProof="0"/>
              <a:t>세 번째 수준</a:t>
            </a:r>
          </a:p>
        </p:txBody>
      </p:sp>
      <p:sp>
        <p:nvSpPr>
          <p:cNvPr id="20" name="Tabellenplatzhalter 8"/>
          <p:cNvSpPr>
            <a:spLocks noGrp="1"/>
          </p:cNvSpPr>
          <p:nvPr>
            <p:ph type="tbl" sz="quarter" idx="18"/>
          </p:nvPr>
        </p:nvSpPr>
        <p:spPr>
          <a:xfrm>
            <a:off x="468000" y="1424991"/>
            <a:ext cx="8711997" cy="4248000"/>
          </a:xfrm>
        </p:spPr>
        <p:txBody>
          <a:bodyPr/>
          <a:lstStyle/>
          <a:p>
            <a:r>
              <a:rPr lang="ko-KR" altLang="en-US"/>
              <a:t>표를 추가하려면 아이콘을 클릭하십시오</a:t>
            </a:r>
            <a:endParaRPr lang="en-US" dirty="0"/>
          </a:p>
        </p:txBody>
      </p:sp>
      <p:cxnSp>
        <p:nvCxnSpPr>
          <p:cNvPr id="7" name="Gerade Verbindung 4">
            <a:extLst>
              <a:ext uri="{FF2B5EF4-FFF2-40B4-BE49-F238E27FC236}">
                <a16:creationId xmlns:a16="http://schemas.microsoft.com/office/drawing/2014/main" id="{E5422D39-5700-42E9-887F-A22446232645}"/>
              </a:ext>
            </a:extLst>
          </p:cNvPr>
          <p:cNvCxnSpPr/>
          <p:nvPr userDrawn="1"/>
        </p:nvCxnSpPr>
        <p:spPr>
          <a:xfrm>
            <a:off x="468000" y="1136991"/>
            <a:ext cx="2400000" cy="0"/>
          </a:xfrm>
          <a:prstGeom prst="line">
            <a:avLst/>
          </a:prstGeom>
          <a:ln w="38100">
            <a:solidFill>
              <a:schemeClr val="bg2">
                <a:lumMod val="50000"/>
              </a:schemeClr>
            </a:solidFill>
            <a:miter lim="800000"/>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6FF0E8D3-434B-43F4-ACAB-F8D5845A79BD}"/>
              </a:ext>
            </a:extLst>
          </p:cNvPr>
          <p:cNvSpPr txBox="1"/>
          <p:nvPr userDrawn="1"/>
        </p:nvSpPr>
        <p:spPr>
          <a:xfrm>
            <a:off x="5668715" y="6463074"/>
            <a:ext cx="612668" cy="253916"/>
          </a:xfrm>
          <a:prstGeom prst="rect">
            <a:avLst/>
          </a:prstGeom>
          <a:noFill/>
        </p:spPr>
        <p:txBody>
          <a:bodyPr wrap="none" rtlCol="0">
            <a:spAutoFit/>
          </a:bodyPr>
          <a:lstStyle/>
          <a:p>
            <a:r>
              <a:rPr kumimoji="1" lang="en-US" altLang="ja-JP" sz="1050" b="1" dirty="0">
                <a:solidFill>
                  <a:schemeClr val="tx2"/>
                </a:solidFill>
                <a:latin typeface="+mj-lt"/>
              </a:rPr>
              <a:t>Page </a:t>
            </a:r>
            <a:fld id="{7E07E68C-CA28-4DD4-ABB0-0D9CE8D6A15A}" type="slidenum">
              <a:rPr kumimoji="1" lang="ja-JP" altLang="en-US" sz="1050" b="1" smtClean="0">
                <a:solidFill>
                  <a:schemeClr val="tx2"/>
                </a:solidFill>
                <a:latin typeface="+mj-lt"/>
              </a:rPr>
              <a:t>‹#›</a:t>
            </a:fld>
            <a:endParaRPr kumimoji="1" lang="ja-JP" altLang="en-US" sz="1050" b="1" dirty="0">
              <a:solidFill>
                <a:schemeClr val="tx2"/>
              </a:solidFill>
              <a:latin typeface="+mj-lt"/>
            </a:endParaRPr>
          </a:p>
        </p:txBody>
      </p:sp>
    </p:spTree>
    <p:extLst>
      <p:ext uri="{BB962C8B-B14F-4D97-AF65-F5344CB8AC3E}">
        <p14:creationId xmlns:p14="http://schemas.microsoft.com/office/powerpoint/2010/main" val="6400678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hapter_picture ">
    <p:spTree>
      <p:nvGrpSpPr>
        <p:cNvPr id="1" name=""/>
        <p:cNvGrpSpPr/>
        <p:nvPr/>
      </p:nvGrpSpPr>
      <p:grpSpPr>
        <a:xfrm>
          <a:off x="0" y="0"/>
          <a:ext cx="0" cy="0"/>
          <a:chOff x="0" y="0"/>
          <a:chExt cx="0" cy="0"/>
        </a:xfrm>
      </p:grpSpPr>
      <p:sp>
        <p:nvSpPr>
          <p:cNvPr id="4" name="Bildplatzhalter 3"/>
          <p:cNvSpPr>
            <a:spLocks noGrp="1"/>
          </p:cNvSpPr>
          <p:nvPr>
            <p:ph type="pic" sz="quarter" idx="15"/>
          </p:nvPr>
        </p:nvSpPr>
        <p:spPr>
          <a:xfrm>
            <a:off x="468000" y="540000"/>
            <a:ext cx="11253600" cy="5616000"/>
          </a:xfrm>
          <a:noFill/>
          <a:ln w="6350">
            <a:solidFill>
              <a:schemeClr val="tx1">
                <a:lumMod val="20000"/>
                <a:lumOff val="80000"/>
              </a:schemeClr>
            </a:solidFill>
          </a:ln>
        </p:spPr>
        <p:txBody>
          <a:bodyPr lIns="144000" tIns="144000">
            <a:normAutofit/>
          </a:bodyPr>
          <a:lstStyle>
            <a:lvl1pPr>
              <a:defRPr sz="1000"/>
            </a:lvl1pPr>
          </a:lstStyle>
          <a:p>
            <a:r>
              <a:rPr lang="ko-KR" altLang="en-US"/>
              <a:t>그림을 추가하려면 아이콘을 클릭하십시오</a:t>
            </a:r>
            <a:endParaRPr lang="en-US" dirty="0"/>
          </a:p>
        </p:txBody>
      </p:sp>
      <p:sp>
        <p:nvSpPr>
          <p:cNvPr id="5" name="Textplatzhalter 11"/>
          <p:cNvSpPr>
            <a:spLocks noGrp="1"/>
          </p:cNvSpPr>
          <p:nvPr>
            <p:ph type="body" sz="quarter" idx="11"/>
          </p:nvPr>
        </p:nvSpPr>
        <p:spPr>
          <a:xfrm>
            <a:off x="468000" y="1080000"/>
            <a:ext cx="7920000" cy="1500237"/>
          </a:xfrm>
          <a:solidFill>
            <a:schemeClr val="tx2"/>
          </a:solidFill>
        </p:spPr>
        <p:txBody>
          <a:bodyPr wrap="square" lIns="252000" tIns="180000" rIns="180000" bIns="180000">
            <a:spAutoFit/>
          </a:bodyPr>
          <a:lstStyle>
            <a:lvl1pPr>
              <a:defRPr sz="3600" b="1" cap="all" baseline="0">
                <a:solidFill>
                  <a:schemeClr val="bg1"/>
                </a:solidFill>
                <a:latin typeface="+mj-lt"/>
              </a:defRPr>
            </a:lvl1pPr>
            <a:lvl2pPr marL="0" indent="0">
              <a:buNone/>
              <a:defRPr sz="2000" b="1" cap="all">
                <a:solidFill>
                  <a:schemeClr val="bg1"/>
                </a:solidFill>
                <a:latin typeface="+mj-lt"/>
              </a:defRPr>
            </a:lvl2pPr>
            <a:lvl3pPr>
              <a:defRPr b="1">
                <a:solidFill>
                  <a:schemeClr val="bg1"/>
                </a:solidFill>
                <a:latin typeface="+mj-lt"/>
              </a:defRPr>
            </a:lvl3pPr>
            <a:lvl4pPr>
              <a:defRPr>
                <a:solidFill>
                  <a:schemeClr val="bg1"/>
                </a:solidFill>
                <a:latin typeface="+mj-lt"/>
              </a:defRPr>
            </a:lvl4pPr>
            <a:lvl5pPr>
              <a:defRPr>
                <a:solidFill>
                  <a:schemeClr val="bg1"/>
                </a:solidFill>
                <a:latin typeface="+mj-lt"/>
              </a:defRPr>
            </a:lvl5pPr>
          </a:lstStyle>
          <a:p>
            <a:pPr lvl="0"/>
            <a:r>
              <a:rPr lang="ko-KR" altLang="en-US" noProof="0"/>
              <a:t>마스터 텍스트 스타일을 편집하려면 클릭</a:t>
            </a:r>
          </a:p>
          <a:p>
            <a:pPr lvl="1"/>
            <a:r>
              <a:rPr lang="ko-KR" altLang="en-US" noProof="0"/>
              <a:t>두 번째 수준</a:t>
            </a:r>
          </a:p>
        </p:txBody>
      </p:sp>
      <p:sp>
        <p:nvSpPr>
          <p:cNvPr id="8" name="テキスト ボックス 7">
            <a:extLst>
              <a:ext uri="{FF2B5EF4-FFF2-40B4-BE49-F238E27FC236}">
                <a16:creationId xmlns:a16="http://schemas.microsoft.com/office/drawing/2014/main" id="{0C07C9A7-2C7A-479E-8A14-E5E5068DFD5E}"/>
              </a:ext>
            </a:extLst>
          </p:cNvPr>
          <p:cNvSpPr txBox="1"/>
          <p:nvPr userDrawn="1"/>
        </p:nvSpPr>
        <p:spPr>
          <a:xfrm>
            <a:off x="5668715" y="6463074"/>
            <a:ext cx="612668" cy="253916"/>
          </a:xfrm>
          <a:prstGeom prst="rect">
            <a:avLst/>
          </a:prstGeom>
          <a:noFill/>
        </p:spPr>
        <p:txBody>
          <a:bodyPr wrap="none" rtlCol="0">
            <a:spAutoFit/>
          </a:bodyPr>
          <a:lstStyle/>
          <a:p>
            <a:r>
              <a:rPr kumimoji="1" lang="en-US" altLang="ja-JP" sz="1050" b="1" dirty="0">
                <a:solidFill>
                  <a:schemeClr val="tx2"/>
                </a:solidFill>
                <a:latin typeface="+mj-lt"/>
              </a:rPr>
              <a:t>Page </a:t>
            </a:r>
            <a:fld id="{7E07E68C-CA28-4DD4-ABB0-0D9CE8D6A15A}" type="slidenum">
              <a:rPr kumimoji="1" lang="ja-JP" altLang="en-US" sz="1050" b="1" smtClean="0">
                <a:solidFill>
                  <a:schemeClr val="tx2"/>
                </a:solidFill>
                <a:latin typeface="+mj-lt"/>
              </a:rPr>
              <a:t>‹#›</a:t>
            </a:fld>
            <a:endParaRPr kumimoji="1" lang="ja-JP" altLang="en-US" sz="1050" b="1" dirty="0">
              <a:solidFill>
                <a:schemeClr val="tx2"/>
              </a:solidFill>
              <a:latin typeface="+mj-lt"/>
            </a:endParaRPr>
          </a:p>
        </p:txBody>
      </p:sp>
    </p:spTree>
    <p:extLst>
      <p:ext uri="{BB962C8B-B14F-4D97-AF65-F5344CB8AC3E}">
        <p14:creationId xmlns:p14="http://schemas.microsoft.com/office/powerpoint/2010/main" val="33924576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hapter_grey">
    <p:spTree>
      <p:nvGrpSpPr>
        <p:cNvPr id="1" name=""/>
        <p:cNvGrpSpPr/>
        <p:nvPr/>
      </p:nvGrpSpPr>
      <p:grpSpPr>
        <a:xfrm>
          <a:off x="0" y="0"/>
          <a:ext cx="0" cy="0"/>
          <a:chOff x="0" y="0"/>
          <a:chExt cx="0" cy="0"/>
        </a:xfrm>
      </p:grpSpPr>
      <p:sp>
        <p:nvSpPr>
          <p:cNvPr id="6" name="Rechteck 5"/>
          <p:cNvSpPr/>
          <p:nvPr userDrawn="1"/>
        </p:nvSpPr>
        <p:spPr>
          <a:xfrm>
            <a:off x="479376" y="540000"/>
            <a:ext cx="11253600" cy="561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5" name="Textplatzhalter 11"/>
          <p:cNvSpPr>
            <a:spLocks noGrp="1"/>
          </p:cNvSpPr>
          <p:nvPr>
            <p:ph type="body" sz="quarter" idx="11"/>
          </p:nvPr>
        </p:nvSpPr>
        <p:spPr>
          <a:xfrm>
            <a:off x="468000" y="1080000"/>
            <a:ext cx="7920000" cy="1500237"/>
          </a:xfrm>
          <a:solidFill>
            <a:schemeClr val="tx2"/>
          </a:solidFill>
        </p:spPr>
        <p:txBody>
          <a:bodyPr lIns="252000" tIns="180000" rIns="180000" bIns="180000">
            <a:spAutoFit/>
          </a:bodyPr>
          <a:lstStyle>
            <a:lvl1pPr>
              <a:defRPr sz="3600" b="1" cap="all" baseline="0">
                <a:solidFill>
                  <a:schemeClr val="bg1"/>
                </a:solidFill>
                <a:latin typeface="+mj-lt"/>
              </a:defRPr>
            </a:lvl1pPr>
            <a:lvl2pPr marL="0" indent="0">
              <a:buNone/>
              <a:defRPr sz="2000" b="1" cap="all">
                <a:solidFill>
                  <a:schemeClr val="bg1"/>
                </a:solidFill>
                <a:latin typeface="+mj-lt"/>
              </a:defRPr>
            </a:lvl2pPr>
            <a:lvl3pPr>
              <a:defRPr b="1">
                <a:solidFill>
                  <a:schemeClr val="bg1"/>
                </a:solidFill>
                <a:latin typeface="+mj-lt"/>
              </a:defRPr>
            </a:lvl3pPr>
            <a:lvl4pPr>
              <a:defRPr>
                <a:solidFill>
                  <a:schemeClr val="bg1"/>
                </a:solidFill>
                <a:latin typeface="+mj-lt"/>
              </a:defRPr>
            </a:lvl4pPr>
            <a:lvl5pPr>
              <a:defRPr>
                <a:solidFill>
                  <a:schemeClr val="bg1"/>
                </a:solidFill>
                <a:latin typeface="+mj-lt"/>
              </a:defRPr>
            </a:lvl5pPr>
          </a:lstStyle>
          <a:p>
            <a:pPr lvl="0"/>
            <a:r>
              <a:rPr lang="ko-KR" altLang="en-US" noProof="0"/>
              <a:t>마스터 텍스트 스타일을 편집하려면 클릭</a:t>
            </a:r>
          </a:p>
          <a:p>
            <a:pPr lvl="1"/>
            <a:r>
              <a:rPr lang="ko-KR" altLang="en-US" noProof="0"/>
              <a:t>두 번째 수준</a:t>
            </a:r>
          </a:p>
        </p:txBody>
      </p:sp>
      <p:sp>
        <p:nvSpPr>
          <p:cNvPr id="4" name="テキスト ボックス 3">
            <a:extLst>
              <a:ext uri="{FF2B5EF4-FFF2-40B4-BE49-F238E27FC236}">
                <a16:creationId xmlns:a16="http://schemas.microsoft.com/office/drawing/2014/main" id="{9215D4EC-C520-47A7-A87B-61E2B6F34AB7}"/>
              </a:ext>
            </a:extLst>
          </p:cNvPr>
          <p:cNvSpPr txBox="1"/>
          <p:nvPr userDrawn="1"/>
        </p:nvSpPr>
        <p:spPr>
          <a:xfrm>
            <a:off x="5668715" y="6463074"/>
            <a:ext cx="612668" cy="253916"/>
          </a:xfrm>
          <a:prstGeom prst="rect">
            <a:avLst/>
          </a:prstGeom>
          <a:noFill/>
        </p:spPr>
        <p:txBody>
          <a:bodyPr wrap="none" rtlCol="0">
            <a:spAutoFit/>
          </a:bodyPr>
          <a:lstStyle/>
          <a:p>
            <a:r>
              <a:rPr kumimoji="1" lang="en-US" altLang="ja-JP" sz="1050" b="1" dirty="0">
                <a:solidFill>
                  <a:schemeClr val="tx2"/>
                </a:solidFill>
                <a:latin typeface="+mj-lt"/>
              </a:rPr>
              <a:t>Page </a:t>
            </a:r>
            <a:fld id="{7E07E68C-CA28-4DD4-ABB0-0D9CE8D6A15A}" type="slidenum">
              <a:rPr kumimoji="1" lang="ja-JP" altLang="en-US" sz="1050" b="1" smtClean="0">
                <a:solidFill>
                  <a:schemeClr val="tx2"/>
                </a:solidFill>
                <a:latin typeface="+mj-lt"/>
              </a:rPr>
              <a:t>‹#›</a:t>
            </a:fld>
            <a:endParaRPr kumimoji="1" lang="ja-JP" altLang="en-US" sz="1050" b="1" dirty="0">
              <a:solidFill>
                <a:schemeClr val="tx2"/>
              </a:solidFill>
              <a:latin typeface="+mj-lt"/>
            </a:endParaRPr>
          </a:p>
        </p:txBody>
      </p:sp>
    </p:spTree>
    <p:extLst>
      <p:ext uri="{BB962C8B-B14F-4D97-AF65-F5344CB8AC3E}">
        <p14:creationId xmlns:p14="http://schemas.microsoft.com/office/powerpoint/2010/main" val="11202987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End_Slide">
    <p:spTree>
      <p:nvGrpSpPr>
        <p:cNvPr id="1" name=""/>
        <p:cNvGrpSpPr/>
        <p:nvPr/>
      </p:nvGrpSpPr>
      <p:grpSpPr>
        <a:xfrm>
          <a:off x="0" y="0"/>
          <a:ext cx="0" cy="0"/>
          <a:chOff x="0" y="0"/>
          <a:chExt cx="0" cy="0"/>
        </a:xfrm>
      </p:grpSpPr>
      <p:sp>
        <p:nvSpPr>
          <p:cNvPr id="6" name="Rechteck 5"/>
          <p:cNvSpPr/>
          <p:nvPr userDrawn="1"/>
        </p:nvSpPr>
        <p:spPr>
          <a:xfrm>
            <a:off x="468000" y="540000"/>
            <a:ext cx="11253600" cy="561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7" name="Textplatzhalter 13"/>
          <p:cNvSpPr>
            <a:spLocks noGrp="1"/>
          </p:cNvSpPr>
          <p:nvPr>
            <p:ph type="body" sz="quarter" idx="13"/>
          </p:nvPr>
        </p:nvSpPr>
        <p:spPr>
          <a:xfrm>
            <a:off x="1080000" y="1387018"/>
            <a:ext cx="5280000" cy="300339"/>
          </a:xfrm>
        </p:spPr>
        <p:txBody>
          <a:bodyPr wrap="square">
            <a:spAutoFit/>
          </a:bodyPr>
          <a:lstStyle>
            <a:lvl1pPr>
              <a:spcAft>
                <a:spcPts val="0"/>
              </a:spcAft>
              <a:defRPr sz="1800" b="1" cap="none" baseline="0">
                <a:solidFill>
                  <a:schemeClr val="bg1"/>
                </a:solidFill>
                <a:latin typeface="+mj-lt"/>
              </a:defRPr>
            </a:lvl1pPr>
            <a:lvl2pPr>
              <a:defRPr sz="1100" b="1" cap="all" baseline="0">
                <a:latin typeface="+mj-lt"/>
              </a:defRPr>
            </a:lvl2pPr>
            <a:lvl3pPr>
              <a:defRPr sz="1100" b="1" cap="all" baseline="0">
                <a:latin typeface="+mj-lt"/>
              </a:defRPr>
            </a:lvl3pPr>
            <a:lvl4pPr>
              <a:defRPr sz="1100" b="1" cap="all" baseline="0">
                <a:latin typeface="+mj-lt"/>
              </a:defRPr>
            </a:lvl4pPr>
            <a:lvl5pPr>
              <a:defRPr sz="1100" b="1" cap="all" baseline="0">
                <a:latin typeface="+mj-lt"/>
              </a:defRPr>
            </a:lvl5pPr>
          </a:lstStyle>
          <a:p>
            <a:pPr lvl="0"/>
            <a:r>
              <a:rPr lang="ko-KR" altLang="en-US" noProof="0"/>
              <a:t>마스터 텍스트 스타일을 편집하려면 클릭</a:t>
            </a:r>
          </a:p>
        </p:txBody>
      </p:sp>
      <p:cxnSp>
        <p:nvCxnSpPr>
          <p:cNvPr id="8" name="Gerade Verbindung 7"/>
          <p:cNvCxnSpPr/>
          <p:nvPr userDrawn="1"/>
        </p:nvCxnSpPr>
        <p:spPr>
          <a:xfrm>
            <a:off x="1080000" y="1124744"/>
            <a:ext cx="2400000" cy="0"/>
          </a:xfrm>
          <a:prstGeom prst="line">
            <a:avLst/>
          </a:prstGeom>
          <a:ln w="38100">
            <a:solidFill>
              <a:schemeClr val="bg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9943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grey">
    <p:spTree>
      <p:nvGrpSpPr>
        <p:cNvPr id="1" name=""/>
        <p:cNvGrpSpPr/>
        <p:nvPr/>
      </p:nvGrpSpPr>
      <p:grpSpPr>
        <a:xfrm>
          <a:off x="0" y="0"/>
          <a:ext cx="0" cy="0"/>
          <a:chOff x="0" y="0"/>
          <a:chExt cx="0" cy="0"/>
        </a:xfrm>
      </p:grpSpPr>
      <p:sp>
        <p:nvSpPr>
          <p:cNvPr id="10" name="Rechteck 9"/>
          <p:cNvSpPr/>
          <p:nvPr userDrawn="1"/>
        </p:nvSpPr>
        <p:spPr>
          <a:xfrm>
            <a:off x="468000" y="0"/>
            <a:ext cx="11253600" cy="615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2" name="Textplatzhalter 11"/>
          <p:cNvSpPr>
            <a:spLocks noGrp="1"/>
          </p:cNvSpPr>
          <p:nvPr>
            <p:ph type="body" sz="quarter" idx="11" hasCustomPrompt="1"/>
          </p:nvPr>
        </p:nvSpPr>
        <p:spPr>
          <a:xfrm>
            <a:off x="1080000" y="-1"/>
            <a:ext cx="5040000" cy="2592000"/>
          </a:xfrm>
          <a:solidFill>
            <a:schemeClr val="tx2"/>
          </a:solidFill>
        </p:spPr>
        <p:txBody>
          <a:bodyPr lIns="252000" tIns="252000" rIns="180000" bIns="252000" anchor="b" anchorCtr="0">
            <a:noAutofit/>
          </a:bodyPr>
          <a:lstStyle>
            <a:lvl1pPr>
              <a:lnSpc>
                <a:spcPct val="90000"/>
              </a:lnSpc>
              <a:spcAft>
                <a:spcPts val="0"/>
              </a:spcAft>
              <a:defRPr sz="3600" b="1" cap="all" baseline="0">
                <a:solidFill>
                  <a:schemeClr val="bg1"/>
                </a:solidFill>
                <a:latin typeface="+mj-lt"/>
              </a:defRPr>
            </a:lvl1pPr>
            <a:lvl2pPr marL="0" indent="0">
              <a:spcBef>
                <a:spcPts val="600"/>
              </a:spcBef>
              <a:spcAft>
                <a:spcPts val="0"/>
              </a:spcAft>
              <a:buNone/>
              <a:defRPr sz="2000" b="1" cap="all">
                <a:solidFill>
                  <a:schemeClr val="bg1"/>
                </a:solidFill>
                <a:latin typeface="+mj-lt"/>
              </a:defRPr>
            </a:lvl2pPr>
            <a:lvl3pPr>
              <a:defRPr b="1">
                <a:solidFill>
                  <a:schemeClr val="bg1"/>
                </a:solidFill>
                <a:latin typeface="+mj-lt"/>
              </a:defRPr>
            </a:lvl3pPr>
            <a:lvl4pPr>
              <a:defRPr>
                <a:solidFill>
                  <a:schemeClr val="bg1"/>
                </a:solidFill>
                <a:latin typeface="+mj-lt"/>
              </a:defRPr>
            </a:lvl4pPr>
            <a:lvl5pPr>
              <a:defRPr>
                <a:solidFill>
                  <a:schemeClr val="bg1"/>
                </a:solidFill>
                <a:latin typeface="+mj-lt"/>
              </a:defRPr>
            </a:lvl5pPr>
          </a:lstStyle>
          <a:p>
            <a:pPr lvl="0"/>
            <a:r>
              <a:rPr lang="en-US" noProof="0" dirty="0" err="1"/>
              <a:t>Textmasterformat</a:t>
            </a:r>
            <a:br>
              <a:rPr lang="en-US" noProof="0" dirty="0"/>
            </a:br>
            <a:r>
              <a:rPr lang="en-US" noProof="0" dirty="0" err="1"/>
              <a:t>bearbeiten</a:t>
            </a:r>
            <a:endParaRPr lang="en-US" noProof="0" dirty="0"/>
          </a:p>
          <a:p>
            <a:pPr lvl="1"/>
            <a:r>
              <a:rPr lang="en-US" noProof="0" dirty="0" err="1"/>
              <a:t>Zweite</a:t>
            </a:r>
            <a:r>
              <a:rPr lang="en-US" noProof="0" dirty="0"/>
              <a:t> </a:t>
            </a:r>
            <a:r>
              <a:rPr lang="en-US" noProof="0" dirty="0" err="1"/>
              <a:t>Ebene</a:t>
            </a:r>
            <a:endParaRPr lang="en-US" noProof="0" dirty="0"/>
          </a:p>
        </p:txBody>
      </p:sp>
      <p:sp>
        <p:nvSpPr>
          <p:cNvPr id="9" name="Textplatzhalter 11"/>
          <p:cNvSpPr>
            <a:spLocks noGrp="1"/>
          </p:cNvSpPr>
          <p:nvPr>
            <p:ph type="body" sz="quarter" idx="13"/>
          </p:nvPr>
        </p:nvSpPr>
        <p:spPr>
          <a:xfrm>
            <a:off x="1080000" y="2700000"/>
            <a:ext cx="5040000" cy="609737"/>
          </a:xfrm>
          <a:solidFill>
            <a:schemeClr val="bg1"/>
          </a:solidFill>
        </p:spPr>
        <p:txBody>
          <a:bodyPr lIns="252000" tIns="180000" rIns="180000" bIns="180000" anchor="t" anchorCtr="0">
            <a:spAutoFit/>
          </a:bodyPr>
          <a:lstStyle>
            <a:lvl1pPr>
              <a:lnSpc>
                <a:spcPct val="100000"/>
              </a:lnSpc>
              <a:spcBef>
                <a:spcPts val="0"/>
              </a:spcBef>
              <a:spcAft>
                <a:spcPts val="0"/>
              </a:spcAft>
              <a:defRPr sz="1600" b="0" cap="all" baseline="0">
                <a:solidFill>
                  <a:schemeClr val="accent1"/>
                </a:solidFill>
                <a:latin typeface="+mj-lt"/>
              </a:defRPr>
            </a:lvl1pPr>
            <a:lvl2pPr marL="0" indent="0">
              <a:spcBef>
                <a:spcPts val="600"/>
              </a:spcBef>
              <a:spcAft>
                <a:spcPts val="0"/>
              </a:spcAft>
              <a:buNone/>
              <a:defRPr sz="1600" b="0" cap="none">
                <a:solidFill>
                  <a:schemeClr val="bg1"/>
                </a:solidFill>
                <a:latin typeface="+mj-lt"/>
              </a:defRPr>
            </a:lvl2pPr>
            <a:lvl3pPr>
              <a:defRPr b="1">
                <a:solidFill>
                  <a:schemeClr val="bg1"/>
                </a:solidFill>
                <a:latin typeface="+mj-lt"/>
              </a:defRPr>
            </a:lvl3pPr>
            <a:lvl4pPr>
              <a:defRPr>
                <a:solidFill>
                  <a:schemeClr val="bg1"/>
                </a:solidFill>
                <a:latin typeface="+mj-lt"/>
              </a:defRPr>
            </a:lvl4pPr>
            <a:lvl5pPr>
              <a:defRPr>
                <a:solidFill>
                  <a:schemeClr val="bg1"/>
                </a:solidFill>
                <a:latin typeface="+mj-lt"/>
              </a:defRPr>
            </a:lvl5pPr>
          </a:lstStyle>
          <a:p>
            <a:pPr lvl="0"/>
            <a:r>
              <a:rPr lang="ko-KR" altLang="en-US" noProof="0"/>
              <a:t>마스터 텍스트 스타일을 편집하려면 클릭</a:t>
            </a:r>
          </a:p>
        </p:txBody>
      </p:sp>
    </p:spTree>
    <p:extLst>
      <p:ext uri="{BB962C8B-B14F-4D97-AF65-F5344CB8AC3E}">
        <p14:creationId xmlns:p14="http://schemas.microsoft.com/office/powerpoint/2010/main" val="1365875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el 1"/>
          <p:cNvSpPr>
            <a:spLocks noGrp="1"/>
          </p:cNvSpPr>
          <p:nvPr>
            <p:ph type="title"/>
          </p:nvPr>
        </p:nvSpPr>
        <p:spPr>
          <a:xfrm>
            <a:off x="467999" y="597227"/>
            <a:ext cx="11244575" cy="455509"/>
          </a:xfrm>
        </p:spPr>
        <p:txBody>
          <a:bodyPr/>
          <a:lstStyle/>
          <a:p>
            <a:r>
              <a:rPr lang="ko-KR" altLang="en-US" noProof="0"/>
              <a:t>마스터 제목 스타일 편집</a:t>
            </a:r>
            <a:endParaRPr lang="ja-JP" altLang="en-US" noProof="0" dirty="0"/>
          </a:p>
        </p:txBody>
      </p:sp>
      <p:sp>
        <p:nvSpPr>
          <p:cNvPr id="4" name="Inhaltsplatzhalter 2"/>
          <p:cNvSpPr>
            <a:spLocks noGrp="1"/>
          </p:cNvSpPr>
          <p:nvPr>
            <p:ph idx="1"/>
          </p:nvPr>
        </p:nvSpPr>
        <p:spPr>
          <a:xfrm>
            <a:off x="468000" y="1424991"/>
            <a:ext cx="11244574" cy="283153"/>
          </a:xfrm>
          <a:ln>
            <a:noFill/>
          </a:ln>
        </p:spPr>
        <p:txBody>
          <a:bodyPr wrap="square">
            <a:spAutoFit/>
          </a:bodyPr>
          <a:lstStyle>
            <a:lvl1pPr marL="177800" indent="-177800">
              <a:spcAft>
                <a:spcPts val="1800"/>
              </a:spcAft>
              <a:buClr>
                <a:schemeClr val="tx2"/>
              </a:buClr>
              <a:buFont typeface="Wingdings" panose="05000000000000000000" pitchFamily="2" charset="2"/>
              <a:buChar char="§"/>
              <a:tabLst>
                <a:tab pos="7177088" algn="r"/>
              </a:tabLst>
              <a:defRPr sz="1600"/>
            </a:lvl1pPr>
          </a:lstStyle>
          <a:p>
            <a:pPr lvl="0"/>
            <a:r>
              <a:rPr lang="ko-KR" altLang="en-US" noProof="0"/>
              <a:t>마스터 텍스트 스타일을 편집하려면 클릭</a:t>
            </a:r>
          </a:p>
        </p:txBody>
      </p:sp>
      <p:cxnSp>
        <p:nvCxnSpPr>
          <p:cNvPr id="6" name="Gerade Verbindung 4">
            <a:extLst>
              <a:ext uri="{FF2B5EF4-FFF2-40B4-BE49-F238E27FC236}">
                <a16:creationId xmlns:a16="http://schemas.microsoft.com/office/drawing/2014/main" id="{57979797-8531-40C9-AA25-B52E6916CE05}"/>
              </a:ext>
            </a:extLst>
          </p:cNvPr>
          <p:cNvCxnSpPr/>
          <p:nvPr userDrawn="1"/>
        </p:nvCxnSpPr>
        <p:spPr>
          <a:xfrm>
            <a:off x="468000" y="1136991"/>
            <a:ext cx="2400000" cy="0"/>
          </a:xfrm>
          <a:prstGeom prst="line">
            <a:avLst/>
          </a:prstGeom>
          <a:ln w="38100">
            <a:solidFill>
              <a:schemeClr val="bg2">
                <a:lumMod val="50000"/>
              </a:schemeClr>
            </a:solidFill>
            <a:miter lim="800000"/>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CCA12777-30D4-4D1C-8DE6-98573AE3C7ED}"/>
              </a:ext>
            </a:extLst>
          </p:cNvPr>
          <p:cNvSpPr txBox="1"/>
          <p:nvPr userDrawn="1"/>
        </p:nvSpPr>
        <p:spPr>
          <a:xfrm>
            <a:off x="5668715" y="6463074"/>
            <a:ext cx="612668" cy="253916"/>
          </a:xfrm>
          <a:prstGeom prst="rect">
            <a:avLst/>
          </a:prstGeom>
          <a:noFill/>
        </p:spPr>
        <p:txBody>
          <a:bodyPr wrap="none" rtlCol="0">
            <a:spAutoFit/>
          </a:bodyPr>
          <a:lstStyle/>
          <a:p>
            <a:r>
              <a:rPr kumimoji="1" lang="en-US" altLang="ja-JP" sz="1050" b="1" dirty="0">
                <a:solidFill>
                  <a:schemeClr val="tx2"/>
                </a:solidFill>
                <a:latin typeface="+mj-lt"/>
              </a:rPr>
              <a:t>Page </a:t>
            </a:r>
            <a:fld id="{7E07E68C-CA28-4DD4-ABB0-0D9CE8D6A15A}" type="slidenum">
              <a:rPr kumimoji="1" lang="ja-JP" altLang="en-US" sz="1050" b="1" smtClean="0">
                <a:solidFill>
                  <a:schemeClr val="tx2"/>
                </a:solidFill>
                <a:latin typeface="+mj-lt"/>
              </a:rPr>
              <a:t>‹#›</a:t>
            </a:fld>
            <a:endParaRPr kumimoji="1" lang="ja-JP" altLang="en-US" sz="1050" b="1" dirty="0">
              <a:solidFill>
                <a:schemeClr val="tx2"/>
              </a:solidFill>
              <a:latin typeface="+mj-lt"/>
            </a:endParaRPr>
          </a:p>
        </p:txBody>
      </p:sp>
    </p:spTree>
    <p:extLst>
      <p:ext uri="{BB962C8B-B14F-4D97-AF65-F5344CB8AC3E}">
        <p14:creationId xmlns:p14="http://schemas.microsoft.com/office/powerpoint/2010/main" val="774000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Content">
    <p:spTree>
      <p:nvGrpSpPr>
        <p:cNvPr id="1" name=""/>
        <p:cNvGrpSpPr/>
        <p:nvPr/>
      </p:nvGrpSpPr>
      <p:grpSpPr>
        <a:xfrm>
          <a:off x="0" y="0"/>
          <a:ext cx="0" cy="0"/>
          <a:chOff x="0" y="0"/>
          <a:chExt cx="0" cy="0"/>
        </a:xfrm>
      </p:grpSpPr>
      <p:sp>
        <p:nvSpPr>
          <p:cNvPr id="2" name="Titel 1"/>
          <p:cNvSpPr>
            <a:spLocks noGrp="1"/>
          </p:cNvSpPr>
          <p:nvPr>
            <p:ph type="title"/>
          </p:nvPr>
        </p:nvSpPr>
        <p:spPr>
          <a:xfrm>
            <a:off x="467999" y="597227"/>
            <a:ext cx="11244575" cy="455509"/>
          </a:xfrm>
        </p:spPr>
        <p:txBody>
          <a:bodyPr/>
          <a:lstStyle/>
          <a:p>
            <a:r>
              <a:rPr lang="ko-KR" altLang="en-US" noProof="0"/>
              <a:t>마스터 제목 스타일 편집</a:t>
            </a:r>
            <a:endParaRPr lang="ja-JP" altLang="en-US" noProof="0" dirty="0"/>
          </a:p>
        </p:txBody>
      </p:sp>
      <p:sp>
        <p:nvSpPr>
          <p:cNvPr id="4" name="Inhaltsplatzhalter 2"/>
          <p:cNvSpPr>
            <a:spLocks noGrp="1"/>
          </p:cNvSpPr>
          <p:nvPr>
            <p:ph idx="1"/>
          </p:nvPr>
        </p:nvSpPr>
        <p:spPr>
          <a:xfrm>
            <a:off x="468000" y="1424991"/>
            <a:ext cx="11244574" cy="1887696"/>
          </a:xfrm>
        </p:spPr>
        <p:txBody>
          <a:bodyPr/>
          <a:lstStyle>
            <a:lvl1pPr>
              <a:lnSpc>
                <a:spcPct val="120000"/>
              </a:lnSpc>
              <a:spcBef>
                <a:spcPts val="0"/>
              </a:spcBef>
              <a:spcAft>
                <a:spcPts val="800"/>
              </a:spcAft>
              <a:defRPr sz="1600"/>
            </a:lvl1pPr>
            <a:lvl2pPr>
              <a:lnSpc>
                <a:spcPct val="120000"/>
              </a:lnSpc>
              <a:spcBef>
                <a:spcPts val="0"/>
              </a:spcBef>
              <a:spcAft>
                <a:spcPts val="800"/>
              </a:spcAft>
              <a:defRPr sz="1600"/>
            </a:lvl2pPr>
            <a:lvl3pPr>
              <a:lnSpc>
                <a:spcPct val="120000"/>
              </a:lnSpc>
              <a:spcBef>
                <a:spcPts val="0"/>
              </a:spcBef>
              <a:spcAft>
                <a:spcPts val="800"/>
              </a:spcAft>
              <a:defRPr sz="1600"/>
            </a:lvl3pPr>
            <a:lvl4pPr>
              <a:lnSpc>
                <a:spcPct val="120000"/>
              </a:lnSpc>
              <a:spcBef>
                <a:spcPts val="0"/>
              </a:spcBef>
              <a:spcAft>
                <a:spcPts val="800"/>
              </a:spcAft>
              <a:defRPr sz="1600"/>
            </a:lvl4pPr>
            <a:lvl5pPr>
              <a:lnSpc>
                <a:spcPct val="120000"/>
              </a:lnSpc>
              <a:spcBef>
                <a:spcPts val="0"/>
              </a:spcBef>
              <a:spcAft>
                <a:spcPts val="800"/>
              </a:spcAft>
              <a:defRPr sz="1600"/>
            </a:lvl5pPr>
          </a:lstStyle>
          <a:p>
            <a:pPr lvl="0"/>
            <a:r>
              <a:rPr lang="ko-KR" altLang="en-US" noProof="0"/>
              <a:t>마스터 텍스트 스타일을 편집하려면 클릭</a:t>
            </a:r>
          </a:p>
          <a:p>
            <a:pPr lvl="1"/>
            <a:r>
              <a:rPr lang="ko-KR" altLang="en-US" noProof="0"/>
              <a:t>두 번째 수준</a:t>
            </a:r>
          </a:p>
          <a:p>
            <a:pPr lvl="2"/>
            <a:r>
              <a:rPr lang="ko-KR" altLang="en-US" noProof="0"/>
              <a:t>세 번째 수준</a:t>
            </a:r>
          </a:p>
          <a:p>
            <a:pPr lvl="3"/>
            <a:r>
              <a:rPr lang="ko-KR" altLang="en-US" noProof="0"/>
              <a:t>네 번째 수준</a:t>
            </a:r>
          </a:p>
          <a:p>
            <a:pPr lvl="4"/>
            <a:r>
              <a:rPr lang="ko-KR" altLang="en-US" noProof="0"/>
              <a:t>다섯 번째 수준</a:t>
            </a:r>
            <a:endParaRPr lang="en-US" noProof="0" dirty="0"/>
          </a:p>
        </p:txBody>
      </p:sp>
      <p:cxnSp>
        <p:nvCxnSpPr>
          <p:cNvPr id="6" name="Gerade Verbindung 4">
            <a:extLst>
              <a:ext uri="{FF2B5EF4-FFF2-40B4-BE49-F238E27FC236}">
                <a16:creationId xmlns:a16="http://schemas.microsoft.com/office/drawing/2014/main" id="{A15355D3-CEB8-489E-88A7-11B56E874514}"/>
              </a:ext>
            </a:extLst>
          </p:cNvPr>
          <p:cNvCxnSpPr/>
          <p:nvPr userDrawn="1"/>
        </p:nvCxnSpPr>
        <p:spPr>
          <a:xfrm>
            <a:off x="468000" y="1136991"/>
            <a:ext cx="2400000" cy="0"/>
          </a:xfrm>
          <a:prstGeom prst="line">
            <a:avLst/>
          </a:prstGeom>
          <a:ln w="38100">
            <a:solidFill>
              <a:schemeClr val="bg2">
                <a:lumMod val="50000"/>
              </a:schemeClr>
            </a:solidFill>
            <a:miter lim="800000"/>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628D4BE4-8D41-47B8-82B8-4716B88FC765}"/>
              </a:ext>
            </a:extLst>
          </p:cNvPr>
          <p:cNvSpPr txBox="1"/>
          <p:nvPr userDrawn="1"/>
        </p:nvSpPr>
        <p:spPr>
          <a:xfrm>
            <a:off x="5668715" y="6463074"/>
            <a:ext cx="612668" cy="253916"/>
          </a:xfrm>
          <a:prstGeom prst="rect">
            <a:avLst/>
          </a:prstGeom>
          <a:noFill/>
        </p:spPr>
        <p:txBody>
          <a:bodyPr wrap="none" rtlCol="0">
            <a:spAutoFit/>
          </a:bodyPr>
          <a:lstStyle/>
          <a:p>
            <a:r>
              <a:rPr kumimoji="1" lang="en-US" altLang="ja-JP" sz="1050" b="1" dirty="0">
                <a:solidFill>
                  <a:schemeClr val="tx2"/>
                </a:solidFill>
                <a:latin typeface="+mj-lt"/>
              </a:rPr>
              <a:t>Page </a:t>
            </a:r>
            <a:fld id="{7E07E68C-CA28-4DD4-ABB0-0D9CE8D6A15A}" type="slidenum">
              <a:rPr kumimoji="1" lang="ja-JP" altLang="en-US" sz="1050" b="1" smtClean="0">
                <a:solidFill>
                  <a:schemeClr val="tx2"/>
                </a:solidFill>
                <a:latin typeface="+mj-lt"/>
              </a:rPr>
              <a:t>‹#›</a:t>
            </a:fld>
            <a:endParaRPr kumimoji="1" lang="ja-JP" altLang="en-US" sz="1050" b="1" dirty="0">
              <a:solidFill>
                <a:schemeClr val="tx2"/>
              </a:solidFill>
              <a:latin typeface="+mj-lt"/>
            </a:endParaRPr>
          </a:p>
        </p:txBody>
      </p:sp>
    </p:spTree>
    <p:extLst>
      <p:ext uri="{BB962C8B-B14F-4D97-AF65-F5344CB8AC3E}">
        <p14:creationId xmlns:p14="http://schemas.microsoft.com/office/powerpoint/2010/main" val="3580911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Text 2col">
    <p:spTree>
      <p:nvGrpSpPr>
        <p:cNvPr id="1" name=""/>
        <p:cNvGrpSpPr/>
        <p:nvPr/>
      </p:nvGrpSpPr>
      <p:grpSpPr>
        <a:xfrm>
          <a:off x="0" y="0"/>
          <a:ext cx="0" cy="0"/>
          <a:chOff x="0" y="0"/>
          <a:chExt cx="0" cy="0"/>
        </a:xfrm>
      </p:grpSpPr>
      <p:sp>
        <p:nvSpPr>
          <p:cNvPr id="2" name="Titel 1"/>
          <p:cNvSpPr>
            <a:spLocks noGrp="1"/>
          </p:cNvSpPr>
          <p:nvPr>
            <p:ph type="title"/>
          </p:nvPr>
        </p:nvSpPr>
        <p:spPr>
          <a:xfrm>
            <a:off x="467999" y="597227"/>
            <a:ext cx="11244575" cy="455509"/>
          </a:xfrm>
        </p:spPr>
        <p:txBody>
          <a:bodyPr/>
          <a:lstStyle/>
          <a:p>
            <a:r>
              <a:rPr lang="ko-KR" altLang="en-US" noProof="0"/>
              <a:t>마스터 제목 스타일 편집</a:t>
            </a:r>
            <a:endParaRPr lang="ja-JP" altLang="en-US" noProof="0" dirty="0"/>
          </a:p>
        </p:txBody>
      </p:sp>
      <p:sp>
        <p:nvSpPr>
          <p:cNvPr id="13" name="Textplatzhalter 4"/>
          <p:cNvSpPr>
            <a:spLocks noGrp="1"/>
          </p:cNvSpPr>
          <p:nvPr>
            <p:ph type="body" sz="quarter" idx="14"/>
          </p:nvPr>
        </p:nvSpPr>
        <p:spPr>
          <a:xfrm>
            <a:off x="467999" y="1424991"/>
            <a:ext cx="5436506" cy="1887696"/>
          </a:xfrm>
        </p:spPr>
        <p:txBody>
          <a:bodyPr wrap="square">
            <a:spAutoFit/>
          </a:bodyPr>
          <a:lstStyle/>
          <a:p>
            <a:pPr lvl="0"/>
            <a:r>
              <a:rPr lang="ko-KR" altLang="en-US" noProof="0"/>
              <a:t>마스터 텍스트 스타일을 편집하려면 클릭</a:t>
            </a:r>
          </a:p>
          <a:p>
            <a:pPr lvl="1"/>
            <a:r>
              <a:rPr lang="ko-KR" altLang="en-US" noProof="0"/>
              <a:t>두 번째 수준</a:t>
            </a:r>
          </a:p>
          <a:p>
            <a:pPr lvl="2"/>
            <a:r>
              <a:rPr lang="ko-KR" altLang="en-US" noProof="0"/>
              <a:t>세 번째 수준</a:t>
            </a:r>
          </a:p>
          <a:p>
            <a:pPr lvl="3"/>
            <a:r>
              <a:rPr lang="ko-KR" altLang="en-US" noProof="0"/>
              <a:t>네 번째 수준</a:t>
            </a:r>
          </a:p>
          <a:p>
            <a:pPr lvl="4"/>
            <a:r>
              <a:rPr lang="ko-KR" altLang="en-US" noProof="0"/>
              <a:t>다섯 번째 수준</a:t>
            </a:r>
            <a:endParaRPr lang="en-US" noProof="0" dirty="0"/>
          </a:p>
        </p:txBody>
      </p:sp>
      <p:sp>
        <p:nvSpPr>
          <p:cNvPr id="14" name="Textplatzhalter 4"/>
          <p:cNvSpPr>
            <a:spLocks noGrp="1"/>
          </p:cNvSpPr>
          <p:nvPr>
            <p:ph type="body" sz="quarter" idx="15"/>
          </p:nvPr>
        </p:nvSpPr>
        <p:spPr>
          <a:xfrm>
            <a:off x="6276068" y="1424991"/>
            <a:ext cx="5436506" cy="1887696"/>
          </a:xfrm>
        </p:spPr>
        <p:txBody>
          <a:bodyPr wrap="square">
            <a:spAutoFit/>
          </a:bodyPr>
          <a:lstStyle/>
          <a:p>
            <a:pPr lvl="0"/>
            <a:r>
              <a:rPr lang="ko-KR" altLang="en-US" noProof="0"/>
              <a:t>마스터 텍스트 스타일을 편집하려면 클릭</a:t>
            </a:r>
          </a:p>
          <a:p>
            <a:pPr lvl="1"/>
            <a:r>
              <a:rPr lang="ko-KR" altLang="en-US" noProof="0"/>
              <a:t>두 번째 수준</a:t>
            </a:r>
          </a:p>
          <a:p>
            <a:pPr lvl="2"/>
            <a:r>
              <a:rPr lang="ko-KR" altLang="en-US" noProof="0"/>
              <a:t>세 번째 수준</a:t>
            </a:r>
          </a:p>
          <a:p>
            <a:pPr lvl="3"/>
            <a:r>
              <a:rPr lang="ko-KR" altLang="en-US" noProof="0"/>
              <a:t>네 번째 수준</a:t>
            </a:r>
          </a:p>
          <a:p>
            <a:pPr lvl="4"/>
            <a:r>
              <a:rPr lang="ko-KR" altLang="en-US" noProof="0"/>
              <a:t>다섯 번째 수준</a:t>
            </a:r>
            <a:endParaRPr lang="en-US" noProof="0" dirty="0"/>
          </a:p>
        </p:txBody>
      </p:sp>
      <p:cxnSp>
        <p:nvCxnSpPr>
          <p:cNvPr id="7" name="Gerade Verbindung 4">
            <a:extLst>
              <a:ext uri="{FF2B5EF4-FFF2-40B4-BE49-F238E27FC236}">
                <a16:creationId xmlns:a16="http://schemas.microsoft.com/office/drawing/2014/main" id="{BE3FFBE7-B0B8-40F2-A1F7-6933ED5360BE}"/>
              </a:ext>
            </a:extLst>
          </p:cNvPr>
          <p:cNvCxnSpPr/>
          <p:nvPr userDrawn="1"/>
        </p:nvCxnSpPr>
        <p:spPr>
          <a:xfrm>
            <a:off x="468000" y="1136991"/>
            <a:ext cx="2400000" cy="0"/>
          </a:xfrm>
          <a:prstGeom prst="line">
            <a:avLst/>
          </a:prstGeom>
          <a:ln w="38100">
            <a:solidFill>
              <a:schemeClr val="bg2">
                <a:lumMod val="50000"/>
              </a:schemeClr>
            </a:solidFill>
            <a:miter lim="800000"/>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5EAF2150-6F57-40CA-BDAB-D10D46B6BCF5}"/>
              </a:ext>
            </a:extLst>
          </p:cNvPr>
          <p:cNvSpPr txBox="1"/>
          <p:nvPr userDrawn="1"/>
        </p:nvSpPr>
        <p:spPr>
          <a:xfrm>
            <a:off x="5668715" y="6463074"/>
            <a:ext cx="612668" cy="253916"/>
          </a:xfrm>
          <a:prstGeom prst="rect">
            <a:avLst/>
          </a:prstGeom>
          <a:noFill/>
        </p:spPr>
        <p:txBody>
          <a:bodyPr wrap="none" rtlCol="0">
            <a:spAutoFit/>
          </a:bodyPr>
          <a:lstStyle/>
          <a:p>
            <a:r>
              <a:rPr kumimoji="1" lang="en-US" altLang="ja-JP" sz="1050" b="1" dirty="0">
                <a:solidFill>
                  <a:schemeClr val="tx2"/>
                </a:solidFill>
                <a:latin typeface="+mj-lt"/>
              </a:rPr>
              <a:t>Page </a:t>
            </a:r>
            <a:fld id="{7E07E68C-CA28-4DD4-ABB0-0D9CE8D6A15A}" type="slidenum">
              <a:rPr kumimoji="1" lang="ja-JP" altLang="en-US" sz="1050" b="1" smtClean="0">
                <a:solidFill>
                  <a:schemeClr val="tx2"/>
                </a:solidFill>
                <a:latin typeface="+mj-lt"/>
              </a:rPr>
              <a:t>‹#›</a:t>
            </a:fld>
            <a:endParaRPr kumimoji="1" lang="ja-JP" altLang="en-US" sz="1050" b="1" dirty="0">
              <a:solidFill>
                <a:schemeClr val="tx2"/>
              </a:solidFill>
              <a:latin typeface="+mj-lt"/>
            </a:endParaRPr>
          </a:p>
        </p:txBody>
      </p:sp>
    </p:spTree>
    <p:extLst>
      <p:ext uri="{BB962C8B-B14F-4D97-AF65-F5344CB8AC3E}">
        <p14:creationId xmlns:p14="http://schemas.microsoft.com/office/powerpoint/2010/main" val="3490396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Text +1 Picture">
    <p:spTree>
      <p:nvGrpSpPr>
        <p:cNvPr id="1" name=""/>
        <p:cNvGrpSpPr/>
        <p:nvPr/>
      </p:nvGrpSpPr>
      <p:grpSpPr>
        <a:xfrm>
          <a:off x="0" y="0"/>
          <a:ext cx="0" cy="0"/>
          <a:chOff x="0" y="0"/>
          <a:chExt cx="0" cy="0"/>
        </a:xfrm>
      </p:grpSpPr>
      <p:sp>
        <p:nvSpPr>
          <p:cNvPr id="2" name="Titel 1"/>
          <p:cNvSpPr>
            <a:spLocks noGrp="1"/>
          </p:cNvSpPr>
          <p:nvPr>
            <p:ph type="title"/>
          </p:nvPr>
        </p:nvSpPr>
        <p:spPr>
          <a:xfrm>
            <a:off x="467999" y="597227"/>
            <a:ext cx="11244575" cy="455509"/>
          </a:xfrm>
        </p:spPr>
        <p:txBody>
          <a:bodyPr/>
          <a:lstStyle/>
          <a:p>
            <a:r>
              <a:rPr lang="ko-KR" altLang="en-US" noProof="0"/>
              <a:t>마스터 제목 스타일 편집</a:t>
            </a:r>
            <a:endParaRPr lang="ja-JP" altLang="en-US" noProof="0" dirty="0"/>
          </a:p>
        </p:txBody>
      </p:sp>
      <p:sp>
        <p:nvSpPr>
          <p:cNvPr id="13" name="Textplatzhalter 4"/>
          <p:cNvSpPr>
            <a:spLocks noGrp="1"/>
          </p:cNvSpPr>
          <p:nvPr>
            <p:ph type="body" sz="quarter" idx="14"/>
          </p:nvPr>
        </p:nvSpPr>
        <p:spPr>
          <a:xfrm>
            <a:off x="467999" y="1424991"/>
            <a:ext cx="5424002" cy="1887696"/>
          </a:xfrm>
        </p:spPr>
        <p:txBody>
          <a:bodyPr wrap="square">
            <a:spAutoFit/>
          </a:bodyPr>
          <a:lstStyle/>
          <a:p>
            <a:pPr lvl="0"/>
            <a:r>
              <a:rPr lang="ko-KR" altLang="en-US" noProof="0"/>
              <a:t>마스터 텍스트 스타일을 편집하려면 클릭</a:t>
            </a:r>
          </a:p>
          <a:p>
            <a:pPr lvl="1"/>
            <a:r>
              <a:rPr lang="ko-KR" altLang="en-US" noProof="0"/>
              <a:t>두 번째 수준</a:t>
            </a:r>
          </a:p>
          <a:p>
            <a:pPr lvl="2"/>
            <a:r>
              <a:rPr lang="ko-KR" altLang="en-US" noProof="0"/>
              <a:t>세 번째 수준</a:t>
            </a:r>
          </a:p>
          <a:p>
            <a:pPr lvl="3"/>
            <a:r>
              <a:rPr lang="ko-KR" altLang="en-US" noProof="0"/>
              <a:t>네 번째 수준</a:t>
            </a:r>
          </a:p>
          <a:p>
            <a:pPr lvl="4"/>
            <a:r>
              <a:rPr lang="ko-KR" altLang="en-US" noProof="0"/>
              <a:t>다섯 번째 수준</a:t>
            </a:r>
            <a:endParaRPr lang="en-US" noProof="0" dirty="0"/>
          </a:p>
        </p:txBody>
      </p:sp>
      <p:sp>
        <p:nvSpPr>
          <p:cNvPr id="15" name="Bildplatzhalter 3"/>
          <p:cNvSpPr>
            <a:spLocks noGrp="1"/>
          </p:cNvSpPr>
          <p:nvPr>
            <p:ph type="pic" sz="quarter" idx="15"/>
          </p:nvPr>
        </p:nvSpPr>
        <p:spPr>
          <a:xfrm>
            <a:off x="6300000" y="1424991"/>
            <a:ext cx="5400000" cy="4248000"/>
          </a:xfrm>
          <a:ln w="6350">
            <a:noFill/>
          </a:ln>
        </p:spPr>
        <p:txBody>
          <a:bodyPr lIns="144000" tIns="144000">
            <a:normAutofit/>
          </a:bodyPr>
          <a:lstStyle>
            <a:lvl1pPr>
              <a:defRPr sz="1000"/>
            </a:lvl1pPr>
          </a:lstStyle>
          <a:p>
            <a:r>
              <a:rPr lang="ko-KR" altLang="en-US"/>
              <a:t>그림을 추가하려면 아이콘을 클릭하십시오</a:t>
            </a:r>
            <a:endParaRPr lang="en-US" dirty="0"/>
          </a:p>
        </p:txBody>
      </p:sp>
      <p:cxnSp>
        <p:nvCxnSpPr>
          <p:cNvPr id="7" name="Gerade Verbindung 4">
            <a:extLst>
              <a:ext uri="{FF2B5EF4-FFF2-40B4-BE49-F238E27FC236}">
                <a16:creationId xmlns:a16="http://schemas.microsoft.com/office/drawing/2014/main" id="{A82DFE47-0884-463E-8FD8-434DEC37F45F}"/>
              </a:ext>
            </a:extLst>
          </p:cNvPr>
          <p:cNvCxnSpPr/>
          <p:nvPr userDrawn="1"/>
        </p:nvCxnSpPr>
        <p:spPr>
          <a:xfrm>
            <a:off x="468000" y="1136991"/>
            <a:ext cx="2400000" cy="0"/>
          </a:xfrm>
          <a:prstGeom prst="line">
            <a:avLst/>
          </a:prstGeom>
          <a:ln w="38100">
            <a:solidFill>
              <a:schemeClr val="bg2">
                <a:lumMod val="50000"/>
              </a:schemeClr>
            </a:solidFill>
            <a:miter lim="800000"/>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7C55447A-6505-45C3-AE39-4AE7D090C022}"/>
              </a:ext>
            </a:extLst>
          </p:cNvPr>
          <p:cNvSpPr txBox="1"/>
          <p:nvPr userDrawn="1"/>
        </p:nvSpPr>
        <p:spPr>
          <a:xfrm>
            <a:off x="5668715" y="6463074"/>
            <a:ext cx="612668" cy="253916"/>
          </a:xfrm>
          <a:prstGeom prst="rect">
            <a:avLst/>
          </a:prstGeom>
          <a:noFill/>
        </p:spPr>
        <p:txBody>
          <a:bodyPr wrap="none" rtlCol="0">
            <a:spAutoFit/>
          </a:bodyPr>
          <a:lstStyle/>
          <a:p>
            <a:r>
              <a:rPr kumimoji="1" lang="en-US" altLang="ja-JP" sz="1050" b="1" dirty="0">
                <a:solidFill>
                  <a:schemeClr val="tx2"/>
                </a:solidFill>
                <a:latin typeface="+mj-lt"/>
              </a:rPr>
              <a:t>Page </a:t>
            </a:r>
            <a:fld id="{7E07E68C-CA28-4DD4-ABB0-0D9CE8D6A15A}" type="slidenum">
              <a:rPr kumimoji="1" lang="ja-JP" altLang="en-US" sz="1050" b="1" smtClean="0">
                <a:solidFill>
                  <a:schemeClr val="tx2"/>
                </a:solidFill>
                <a:latin typeface="+mj-lt"/>
              </a:rPr>
              <a:t>‹#›</a:t>
            </a:fld>
            <a:endParaRPr kumimoji="1" lang="ja-JP" altLang="en-US" sz="1050" b="1" dirty="0">
              <a:solidFill>
                <a:schemeClr val="tx2"/>
              </a:solidFill>
              <a:latin typeface="+mj-lt"/>
            </a:endParaRPr>
          </a:p>
        </p:txBody>
      </p:sp>
    </p:spTree>
    <p:extLst>
      <p:ext uri="{BB962C8B-B14F-4D97-AF65-F5344CB8AC3E}">
        <p14:creationId xmlns:p14="http://schemas.microsoft.com/office/powerpoint/2010/main" val="323624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Text + 4 pictures">
    <p:spTree>
      <p:nvGrpSpPr>
        <p:cNvPr id="1" name=""/>
        <p:cNvGrpSpPr/>
        <p:nvPr/>
      </p:nvGrpSpPr>
      <p:grpSpPr>
        <a:xfrm>
          <a:off x="0" y="0"/>
          <a:ext cx="0" cy="0"/>
          <a:chOff x="0" y="0"/>
          <a:chExt cx="0" cy="0"/>
        </a:xfrm>
      </p:grpSpPr>
      <p:sp>
        <p:nvSpPr>
          <p:cNvPr id="2" name="Titel 1"/>
          <p:cNvSpPr>
            <a:spLocks noGrp="1"/>
          </p:cNvSpPr>
          <p:nvPr>
            <p:ph type="title"/>
          </p:nvPr>
        </p:nvSpPr>
        <p:spPr>
          <a:xfrm>
            <a:off x="467999" y="597227"/>
            <a:ext cx="11244575" cy="455509"/>
          </a:xfrm>
        </p:spPr>
        <p:txBody>
          <a:bodyPr/>
          <a:lstStyle/>
          <a:p>
            <a:r>
              <a:rPr lang="ko-KR" altLang="en-US" noProof="0"/>
              <a:t>마스터 제목 스타일 편집</a:t>
            </a:r>
            <a:endParaRPr lang="ja-JP" altLang="en-US" noProof="0" dirty="0"/>
          </a:p>
        </p:txBody>
      </p:sp>
      <p:sp>
        <p:nvSpPr>
          <p:cNvPr id="13" name="Textplatzhalter 4"/>
          <p:cNvSpPr>
            <a:spLocks noGrp="1"/>
          </p:cNvSpPr>
          <p:nvPr>
            <p:ph type="body" sz="quarter" idx="14"/>
          </p:nvPr>
        </p:nvSpPr>
        <p:spPr>
          <a:xfrm>
            <a:off x="467999" y="1424991"/>
            <a:ext cx="5424002" cy="1887696"/>
          </a:xfrm>
        </p:spPr>
        <p:txBody>
          <a:bodyPr wrap="square">
            <a:spAutoFit/>
          </a:bodyPr>
          <a:lstStyle/>
          <a:p>
            <a:pPr lvl="0"/>
            <a:r>
              <a:rPr lang="ko-KR" altLang="en-US" noProof="0"/>
              <a:t>마스터 텍스트 스타일을 편집하려면 클릭</a:t>
            </a:r>
          </a:p>
          <a:p>
            <a:pPr lvl="1"/>
            <a:r>
              <a:rPr lang="ko-KR" altLang="en-US" noProof="0"/>
              <a:t>두 번째 수준</a:t>
            </a:r>
          </a:p>
          <a:p>
            <a:pPr lvl="2"/>
            <a:r>
              <a:rPr lang="ko-KR" altLang="en-US" noProof="0"/>
              <a:t>세 번째 수준</a:t>
            </a:r>
          </a:p>
          <a:p>
            <a:pPr lvl="3"/>
            <a:r>
              <a:rPr lang="ko-KR" altLang="en-US" noProof="0"/>
              <a:t>네 번째 수준</a:t>
            </a:r>
          </a:p>
          <a:p>
            <a:pPr lvl="4"/>
            <a:r>
              <a:rPr lang="ko-KR" altLang="en-US" noProof="0"/>
              <a:t>다섯 번째 수준</a:t>
            </a:r>
            <a:endParaRPr lang="en-US" noProof="0" dirty="0"/>
          </a:p>
        </p:txBody>
      </p:sp>
      <p:sp>
        <p:nvSpPr>
          <p:cNvPr id="14" name="Bildplatzhalter 3"/>
          <p:cNvSpPr>
            <a:spLocks noGrp="1"/>
          </p:cNvSpPr>
          <p:nvPr>
            <p:ph type="pic" sz="quarter" idx="15"/>
          </p:nvPr>
        </p:nvSpPr>
        <p:spPr>
          <a:xfrm>
            <a:off x="6300000" y="1424991"/>
            <a:ext cx="2628000" cy="1980000"/>
          </a:xfrm>
          <a:ln w="6350">
            <a:solidFill>
              <a:schemeClr val="tx1">
                <a:lumMod val="20000"/>
                <a:lumOff val="80000"/>
              </a:schemeClr>
            </a:solidFill>
          </a:ln>
        </p:spPr>
        <p:txBody>
          <a:bodyPr lIns="144000" tIns="144000">
            <a:normAutofit/>
          </a:bodyPr>
          <a:lstStyle>
            <a:lvl1pPr>
              <a:defRPr sz="1000"/>
            </a:lvl1pPr>
          </a:lstStyle>
          <a:p>
            <a:r>
              <a:rPr lang="ko-KR" altLang="en-US"/>
              <a:t>그림을 추가하려면 아이콘을 클릭하십시오</a:t>
            </a:r>
            <a:endParaRPr lang="en-US" dirty="0"/>
          </a:p>
        </p:txBody>
      </p:sp>
      <p:sp>
        <p:nvSpPr>
          <p:cNvPr id="16" name="Bildplatzhalter 3"/>
          <p:cNvSpPr>
            <a:spLocks noGrp="1"/>
          </p:cNvSpPr>
          <p:nvPr>
            <p:ph type="pic" sz="quarter" idx="16"/>
          </p:nvPr>
        </p:nvSpPr>
        <p:spPr>
          <a:xfrm>
            <a:off x="9072352" y="1424991"/>
            <a:ext cx="2628000" cy="1980000"/>
          </a:xfrm>
          <a:ln w="6350">
            <a:solidFill>
              <a:schemeClr val="tx1">
                <a:lumMod val="20000"/>
                <a:lumOff val="80000"/>
              </a:schemeClr>
            </a:solidFill>
          </a:ln>
        </p:spPr>
        <p:txBody>
          <a:bodyPr lIns="144000" tIns="144000">
            <a:normAutofit/>
          </a:bodyPr>
          <a:lstStyle>
            <a:lvl1pPr>
              <a:defRPr sz="1000"/>
            </a:lvl1pPr>
          </a:lstStyle>
          <a:p>
            <a:r>
              <a:rPr lang="ko-KR" altLang="en-US"/>
              <a:t>그림을 추가하려면 아이콘을 클릭하십시오</a:t>
            </a:r>
            <a:endParaRPr lang="en-US" dirty="0"/>
          </a:p>
        </p:txBody>
      </p:sp>
      <p:sp>
        <p:nvSpPr>
          <p:cNvPr id="17" name="Bildplatzhalter 3"/>
          <p:cNvSpPr>
            <a:spLocks noGrp="1"/>
          </p:cNvSpPr>
          <p:nvPr>
            <p:ph type="pic" sz="quarter" idx="17"/>
          </p:nvPr>
        </p:nvSpPr>
        <p:spPr>
          <a:xfrm>
            <a:off x="6300000" y="3548991"/>
            <a:ext cx="2628000" cy="1980000"/>
          </a:xfrm>
          <a:ln w="6350">
            <a:solidFill>
              <a:schemeClr val="tx1">
                <a:lumMod val="20000"/>
                <a:lumOff val="80000"/>
              </a:schemeClr>
            </a:solidFill>
          </a:ln>
        </p:spPr>
        <p:txBody>
          <a:bodyPr lIns="144000" tIns="144000">
            <a:normAutofit/>
          </a:bodyPr>
          <a:lstStyle>
            <a:lvl1pPr>
              <a:defRPr sz="1000"/>
            </a:lvl1pPr>
          </a:lstStyle>
          <a:p>
            <a:r>
              <a:rPr lang="ko-KR" altLang="en-US"/>
              <a:t>그림을 추가하려면 아이콘을 클릭하십시오</a:t>
            </a:r>
            <a:endParaRPr lang="en-US" dirty="0"/>
          </a:p>
        </p:txBody>
      </p:sp>
      <p:sp>
        <p:nvSpPr>
          <p:cNvPr id="18" name="Bildplatzhalter 3"/>
          <p:cNvSpPr>
            <a:spLocks noGrp="1"/>
          </p:cNvSpPr>
          <p:nvPr>
            <p:ph type="pic" sz="quarter" idx="18"/>
          </p:nvPr>
        </p:nvSpPr>
        <p:spPr>
          <a:xfrm>
            <a:off x="9072352" y="3548991"/>
            <a:ext cx="2628000" cy="1980000"/>
          </a:xfrm>
          <a:ln w="6350">
            <a:solidFill>
              <a:schemeClr val="tx1">
                <a:lumMod val="20000"/>
                <a:lumOff val="80000"/>
              </a:schemeClr>
            </a:solidFill>
          </a:ln>
        </p:spPr>
        <p:txBody>
          <a:bodyPr lIns="144000" tIns="144000">
            <a:normAutofit/>
          </a:bodyPr>
          <a:lstStyle>
            <a:lvl1pPr>
              <a:defRPr sz="1000"/>
            </a:lvl1pPr>
          </a:lstStyle>
          <a:p>
            <a:r>
              <a:rPr lang="ko-KR" altLang="en-US"/>
              <a:t>그림을 추가하려면 아이콘을 클릭하십시오</a:t>
            </a:r>
            <a:endParaRPr lang="en-US" dirty="0"/>
          </a:p>
        </p:txBody>
      </p:sp>
      <p:cxnSp>
        <p:nvCxnSpPr>
          <p:cNvPr id="10" name="Gerade Verbindung 4">
            <a:extLst>
              <a:ext uri="{FF2B5EF4-FFF2-40B4-BE49-F238E27FC236}">
                <a16:creationId xmlns:a16="http://schemas.microsoft.com/office/drawing/2014/main" id="{B76D4DD0-4EDD-4DFD-9117-94AB0DE11A6B}"/>
              </a:ext>
            </a:extLst>
          </p:cNvPr>
          <p:cNvCxnSpPr/>
          <p:nvPr userDrawn="1"/>
        </p:nvCxnSpPr>
        <p:spPr>
          <a:xfrm>
            <a:off x="468000" y="1136991"/>
            <a:ext cx="2400000" cy="0"/>
          </a:xfrm>
          <a:prstGeom prst="line">
            <a:avLst/>
          </a:prstGeom>
          <a:ln w="38100">
            <a:solidFill>
              <a:schemeClr val="bg2">
                <a:lumMod val="50000"/>
              </a:schemeClr>
            </a:solidFill>
            <a:miter lim="800000"/>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5C2371FC-0F29-480A-B969-A89E454B9A4D}"/>
              </a:ext>
            </a:extLst>
          </p:cNvPr>
          <p:cNvSpPr txBox="1"/>
          <p:nvPr userDrawn="1"/>
        </p:nvSpPr>
        <p:spPr>
          <a:xfrm>
            <a:off x="5668715" y="6463074"/>
            <a:ext cx="612668" cy="253916"/>
          </a:xfrm>
          <a:prstGeom prst="rect">
            <a:avLst/>
          </a:prstGeom>
          <a:noFill/>
        </p:spPr>
        <p:txBody>
          <a:bodyPr wrap="none" rtlCol="0">
            <a:spAutoFit/>
          </a:bodyPr>
          <a:lstStyle/>
          <a:p>
            <a:r>
              <a:rPr kumimoji="1" lang="en-US" altLang="ja-JP" sz="1050" b="1" dirty="0">
                <a:solidFill>
                  <a:schemeClr val="tx2"/>
                </a:solidFill>
                <a:latin typeface="+mj-lt"/>
              </a:rPr>
              <a:t>Page </a:t>
            </a:r>
            <a:fld id="{7E07E68C-CA28-4DD4-ABB0-0D9CE8D6A15A}" type="slidenum">
              <a:rPr kumimoji="1" lang="ja-JP" altLang="en-US" sz="1050" b="1" smtClean="0">
                <a:solidFill>
                  <a:schemeClr val="tx2"/>
                </a:solidFill>
                <a:latin typeface="+mj-lt"/>
              </a:rPr>
              <a:t>‹#›</a:t>
            </a:fld>
            <a:endParaRPr kumimoji="1" lang="ja-JP" altLang="en-US" sz="1050" b="1" dirty="0">
              <a:solidFill>
                <a:schemeClr val="tx2"/>
              </a:solidFill>
              <a:latin typeface="+mj-lt"/>
            </a:endParaRPr>
          </a:p>
        </p:txBody>
      </p:sp>
    </p:spTree>
    <p:extLst>
      <p:ext uri="{BB962C8B-B14F-4D97-AF65-F5344CB8AC3E}">
        <p14:creationId xmlns:p14="http://schemas.microsoft.com/office/powerpoint/2010/main" val="2403302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 Picture large + Caption">
    <p:spTree>
      <p:nvGrpSpPr>
        <p:cNvPr id="1" name=""/>
        <p:cNvGrpSpPr/>
        <p:nvPr/>
      </p:nvGrpSpPr>
      <p:grpSpPr>
        <a:xfrm>
          <a:off x="0" y="0"/>
          <a:ext cx="0" cy="0"/>
          <a:chOff x="0" y="0"/>
          <a:chExt cx="0" cy="0"/>
        </a:xfrm>
      </p:grpSpPr>
      <p:sp>
        <p:nvSpPr>
          <p:cNvPr id="2" name="Titel 1"/>
          <p:cNvSpPr>
            <a:spLocks noGrp="1"/>
          </p:cNvSpPr>
          <p:nvPr>
            <p:ph type="title"/>
          </p:nvPr>
        </p:nvSpPr>
        <p:spPr>
          <a:xfrm>
            <a:off x="468000" y="597227"/>
            <a:ext cx="11232000" cy="455509"/>
          </a:xfrm>
        </p:spPr>
        <p:txBody>
          <a:bodyPr/>
          <a:lstStyle/>
          <a:p>
            <a:r>
              <a:rPr lang="ko-KR" altLang="en-US" noProof="0"/>
              <a:t>마스터 제목 스타일 편집</a:t>
            </a:r>
            <a:endParaRPr lang="ja-JP" altLang="en-US" noProof="0" dirty="0"/>
          </a:p>
        </p:txBody>
      </p:sp>
      <p:sp>
        <p:nvSpPr>
          <p:cNvPr id="19" name="Textplatzhalter 6"/>
          <p:cNvSpPr>
            <a:spLocks noGrp="1"/>
          </p:cNvSpPr>
          <p:nvPr>
            <p:ph type="body" sz="quarter" idx="17"/>
          </p:nvPr>
        </p:nvSpPr>
        <p:spPr>
          <a:xfrm>
            <a:off x="9972000" y="1964991"/>
            <a:ext cx="1728000" cy="1239314"/>
          </a:xfrm>
        </p:spPr>
        <p:txBody>
          <a:bodyPr/>
          <a:lstStyle>
            <a:lvl1pPr>
              <a:defRPr sz="1400"/>
            </a:lvl1pPr>
            <a:lvl2pPr>
              <a:defRPr sz="1400"/>
            </a:lvl2pPr>
            <a:lvl3pPr>
              <a:defRPr sz="1400"/>
            </a:lvl3pPr>
            <a:lvl4pPr>
              <a:defRPr sz="1400"/>
            </a:lvl4pPr>
            <a:lvl5pPr>
              <a:defRPr sz="1400"/>
            </a:lvl5pPr>
          </a:lstStyle>
          <a:p>
            <a:pPr lvl="0"/>
            <a:r>
              <a:rPr lang="ko-KR" altLang="en-US" noProof="0"/>
              <a:t>마스터 텍스트 스타일을 편집하려면 클릭</a:t>
            </a:r>
          </a:p>
          <a:p>
            <a:pPr lvl="1"/>
            <a:r>
              <a:rPr lang="ko-KR" altLang="en-US" noProof="0"/>
              <a:t>두 번째 수준</a:t>
            </a:r>
          </a:p>
          <a:p>
            <a:pPr lvl="2"/>
            <a:r>
              <a:rPr lang="ko-KR" altLang="en-US" noProof="0"/>
              <a:t>세 번째 수준</a:t>
            </a:r>
          </a:p>
        </p:txBody>
      </p:sp>
      <p:sp>
        <p:nvSpPr>
          <p:cNvPr id="20" name="Bildplatzhalter 8"/>
          <p:cNvSpPr>
            <a:spLocks noGrp="1"/>
          </p:cNvSpPr>
          <p:nvPr>
            <p:ph type="pic" sz="quarter" idx="18"/>
          </p:nvPr>
        </p:nvSpPr>
        <p:spPr>
          <a:xfrm>
            <a:off x="468000" y="1424991"/>
            <a:ext cx="8712000" cy="4248000"/>
          </a:xfrm>
        </p:spPr>
        <p:txBody>
          <a:bodyPr lIns="144000" tIns="144000">
            <a:noAutofit/>
          </a:bodyPr>
          <a:lstStyle>
            <a:lvl1pPr>
              <a:defRPr sz="1000"/>
            </a:lvl1pPr>
          </a:lstStyle>
          <a:p>
            <a:r>
              <a:rPr lang="ko-KR" altLang="en-US"/>
              <a:t>그림을 추가하려면 아이콘을 클릭하십시오</a:t>
            </a:r>
            <a:endParaRPr lang="en-US" dirty="0"/>
          </a:p>
        </p:txBody>
      </p:sp>
      <p:cxnSp>
        <p:nvCxnSpPr>
          <p:cNvPr id="7" name="Gerade Verbindung 4">
            <a:extLst>
              <a:ext uri="{FF2B5EF4-FFF2-40B4-BE49-F238E27FC236}">
                <a16:creationId xmlns:a16="http://schemas.microsoft.com/office/drawing/2014/main" id="{CE41CD3C-03A4-4769-A3DC-5D30FCB02D61}"/>
              </a:ext>
            </a:extLst>
          </p:cNvPr>
          <p:cNvCxnSpPr/>
          <p:nvPr userDrawn="1"/>
        </p:nvCxnSpPr>
        <p:spPr>
          <a:xfrm>
            <a:off x="468000" y="1136991"/>
            <a:ext cx="2400000" cy="0"/>
          </a:xfrm>
          <a:prstGeom prst="line">
            <a:avLst/>
          </a:prstGeom>
          <a:ln w="38100">
            <a:solidFill>
              <a:schemeClr val="bg2">
                <a:lumMod val="50000"/>
              </a:schemeClr>
            </a:solidFill>
            <a:miter lim="800000"/>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F491FE76-0178-4C83-9226-A156A31B3252}"/>
              </a:ext>
            </a:extLst>
          </p:cNvPr>
          <p:cNvSpPr txBox="1"/>
          <p:nvPr userDrawn="1"/>
        </p:nvSpPr>
        <p:spPr>
          <a:xfrm>
            <a:off x="5668715" y="6463074"/>
            <a:ext cx="612668" cy="253916"/>
          </a:xfrm>
          <a:prstGeom prst="rect">
            <a:avLst/>
          </a:prstGeom>
          <a:noFill/>
        </p:spPr>
        <p:txBody>
          <a:bodyPr wrap="none" rtlCol="0">
            <a:spAutoFit/>
          </a:bodyPr>
          <a:lstStyle/>
          <a:p>
            <a:r>
              <a:rPr kumimoji="1" lang="en-US" altLang="ja-JP" sz="1050" b="1" dirty="0">
                <a:solidFill>
                  <a:schemeClr val="tx2"/>
                </a:solidFill>
                <a:latin typeface="+mj-lt"/>
              </a:rPr>
              <a:t>Page </a:t>
            </a:r>
            <a:fld id="{7E07E68C-CA28-4DD4-ABB0-0D9CE8D6A15A}" type="slidenum">
              <a:rPr kumimoji="1" lang="ja-JP" altLang="en-US" sz="1050" b="1" smtClean="0">
                <a:solidFill>
                  <a:schemeClr val="tx2"/>
                </a:solidFill>
                <a:latin typeface="+mj-lt"/>
              </a:rPr>
              <a:t>‹#›</a:t>
            </a:fld>
            <a:endParaRPr kumimoji="1" lang="ja-JP" altLang="en-US" sz="1050" b="1" dirty="0">
              <a:solidFill>
                <a:schemeClr val="tx2"/>
              </a:solidFill>
              <a:latin typeface="+mj-lt"/>
            </a:endParaRPr>
          </a:p>
        </p:txBody>
      </p:sp>
    </p:spTree>
    <p:extLst>
      <p:ext uri="{BB962C8B-B14F-4D97-AF65-F5344CB8AC3E}">
        <p14:creationId xmlns:p14="http://schemas.microsoft.com/office/powerpoint/2010/main" val="4206880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Text + Chart">
    <p:spTree>
      <p:nvGrpSpPr>
        <p:cNvPr id="1" name=""/>
        <p:cNvGrpSpPr/>
        <p:nvPr/>
      </p:nvGrpSpPr>
      <p:grpSpPr>
        <a:xfrm>
          <a:off x="0" y="0"/>
          <a:ext cx="0" cy="0"/>
          <a:chOff x="0" y="0"/>
          <a:chExt cx="0" cy="0"/>
        </a:xfrm>
      </p:grpSpPr>
      <p:sp>
        <p:nvSpPr>
          <p:cNvPr id="2" name="Titel 1"/>
          <p:cNvSpPr>
            <a:spLocks noGrp="1"/>
          </p:cNvSpPr>
          <p:nvPr>
            <p:ph type="title"/>
          </p:nvPr>
        </p:nvSpPr>
        <p:spPr>
          <a:xfrm>
            <a:off x="467999" y="597227"/>
            <a:ext cx="11244575" cy="455509"/>
          </a:xfrm>
        </p:spPr>
        <p:txBody>
          <a:bodyPr/>
          <a:lstStyle/>
          <a:p>
            <a:r>
              <a:rPr lang="ko-KR" altLang="en-US" noProof="0"/>
              <a:t>마스터 제목 스타일 편집</a:t>
            </a:r>
            <a:endParaRPr lang="ja-JP" altLang="en-US" noProof="0" dirty="0"/>
          </a:p>
        </p:txBody>
      </p:sp>
      <p:sp>
        <p:nvSpPr>
          <p:cNvPr id="24" name="Diagrammplatzhalter 8"/>
          <p:cNvSpPr>
            <a:spLocks noGrp="1"/>
          </p:cNvSpPr>
          <p:nvPr>
            <p:ph type="chart" sz="quarter" idx="17"/>
          </p:nvPr>
        </p:nvSpPr>
        <p:spPr>
          <a:xfrm>
            <a:off x="6480000" y="1316991"/>
            <a:ext cx="5220000" cy="4248000"/>
          </a:xfrm>
          <a:noFill/>
        </p:spPr>
        <p:txBody>
          <a:bodyPr lIns="144000" tIns="144000" rIns="144000" bIns="144000">
            <a:noAutofit/>
          </a:bodyPr>
          <a:lstStyle/>
          <a:p>
            <a:r>
              <a:rPr lang="ko-KR" altLang="en-US"/>
              <a:t>차트를 추가하려면 아이콘을 클릭하십시오</a:t>
            </a:r>
            <a:endParaRPr lang="en-US" dirty="0"/>
          </a:p>
        </p:txBody>
      </p:sp>
      <p:sp>
        <p:nvSpPr>
          <p:cNvPr id="7" name="Textplatzhalter 4"/>
          <p:cNvSpPr>
            <a:spLocks noGrp="1"/>
          </p:cNvSpPr>
          <p:nvPr>
            <p:ph type="body" sz="quarter" idx="14"/>
          </p:nvPr>
        </p:nvSpPr>
        <p:spPr>
          <a:xfrm>
            <a:off x="467998" y="1424991"/>
            <a:ext cx="5417647" cy="1887696"/>
          </a:xfrm>
        </p:spPr>
        <p:txBody>
          <a:bodyPr wrap="square">
            <a:spAutoFit/>
          </a:bodyPr>
          <a:lstStyle/>
          <a:p>
            <a:pPr lvl="0"/>
            <a:r>
              <a:rPr lang="ko-KR" altLang="en-US" noProof="0"/>
              <a:t>마스터 텍스트 스타일을 편집하려면 클릭</a:t>
            </a:r>
          </a:p>
          <a:p>
            <a:pPr lvl="1"/>
            <a:r>
              <a:rPr lang="ko-KR" altLang="en-US" noProof="0"/>
              <a:t>두 번째 수준</a:t>
            </a:r>
          </a:p>
          <a:p>
            <a:pPr lvl="2"/>
            <a:r>
              <a:rPr lang="ko-KR" altLang="en-US" noProof="0"/>
              <a:t>세 번째 수준</a:t>
            </a:r>
          </a:p>
          <a:p>
            <a:pPr lvl="3"/>
            <a:r>
              <a:rPr lang="ko-KR" altLang="en-US" noProof="0"/>
              <a:t>네 번째 수준</a:t>
            </a:r>
          </a:p>
          <a:p>
            <a:pPr lvl="4"/>
            <a:r>
              <a:rPr lang="ko-KR" altLang="en-US" noProof="0"/>
              <a:t>다섯 번째 수준</a:t>
            </a:r>
            <a:endParaRPr lang="en-US" noProof="0" dirty="0"/>
          </a:p>
        </p:txBody>
      </p:sp>
      <p:cxnSp>
        <p:nvCxnSpPr>
          <p:cNvPr id="8" name="Gerade Verbindung 4">
            <a:extLst>
              <a:ext uri="{FF2B5EF4-FFF2-40B4-BE49-F238E27FC236}">
                <a16:creationId xmlns:a16="http://schemas.microsoft.com/office/drawing/2014/main" id="{48124AEF-254D-4661-97A8-FC2C4E7C939F}"/>
              </a:ext>
            </a:extLst>
          </p:cNvPr>
          <p:cNvCxnSpPr/>
          <p:nvPr userDrawn="1"/>
        </p:nvCxnSpPr>
        <p:spPr>
          <a:xfrm>
            <a:off x="468000" y="1136991"/>
            <a:ext cx="2400000" cy="0"/>
          </a:xfrm>
          <a:prstGeom prst="line">
            <a:avLst/>
          </a:prstGeom>
          <a:ln w="38100">
            <a:solidFill>
              <a:schemeClr val="bg2">
                <a:lumMod val="50000"/>
              </a:schemeClr>
            </a:solidFill>
            <a:miter lim="800000"/>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63DBF616-3B50-4D44-BED7-0BF75E4E5F14}"/>
              </a:ext>
            </a:extLst>
          </p:cNvPr>
          <p:cNvSpPr txBox="1"/>
          <p:nvPr userDrawn="1"/>
        </p:nvSpPr>
        <p:spPr>
          <a:xfrm>
            <a:off x="5668715" y="6463074"/>
            <a:ext cx="612668" cy="253916"/>
          </a:xfrm>
          <a:prstGeom prst="rect">
            <a:avLst/>
          </a:prstGeom>
          <a:noFill/>
        </p:spPr>
        <p:txBody>
          <a:bodyPr wrap="none" rtlCol="0">
            <a:spAutoFit/>
          </a:bodyPr>
          <a:lstStyle/>
          <a:p>
            <a:r>
              <a:rPr kumimoji="1" lang="en-US" altLang="ja-JP" sz="1050" b="1" dirty="0">
                <a:solidFill>
                  <a:schemeClr val="tx2"/>
                </a:solidFill>
                <a:latin typeface="+mj-lt"/>
              </a:rPr>
              <a:t>Page </a:t>
            </a:r>
            <a:fld id="{7E07E68C-CA28-4DD4-ABB0-0D9CE8D6A15A}" type="slidenum">
              <a:rPr kumimoji="1" lang="ja-JP" altLang="en-US" sz="1050" b="1" smtClean="0">
                <a:solidFill>
                  <a:schemeClr val="tx2"/>
                </a:solidFill>
                <a:latin typeface="+mj-lt"/>
              </a:rPr>
              <a:t>‹#›</a:t>
            </a:fld>
            <a:endParaRPr kumimoji="1" lang="ja-JP" altLang="en-US" sz="1050" b="1" dirty="0">
              <a:solidFill>
                <a:schemeClr val="tx2"/>
              </a:solidFill>
              <a:latin typeface="+mj-lt"/>
            </a:endParaRPr>
          </a:p>
        </p:txBody>
      </p:sp>
    </p:spTree>
    <p:extLst>
      <p:ext uri="{BB962C8B-B14F-4D97-AF65-F5344CB8AC3E}">
        <p14:creationId xmlns:p14="http://schemas.microsoft.com/office/powerpoint/2010/main" val="3344953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gi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68000" y="116632"/>
            <a:ext cx="8520000" cy="886397"/>
          </a:xfrm>
          <a:prstGeom prst="rect">
            <a:avLst/>
          </a:prstGeom>
        </p:spPr>
        <p:txBody>
          <a:bodyPr vert="horz" wrap="square" lIns="0" tIns="0" rIns="0" bIns="0" rtlCol="0" anchor="b" anchorCtr="0">
            <a:spAutoFit/>
          </a:bodyPr>
          <a:lstStyle/>
          <a:p>
            <a:r>
              <a:rPr lang="en-US" noProof="0" dirty="0" err="1"/>
              <a:t>Titelmasterformat</a:t>
            </a:r>
            <a:r>
              <a:rPr lang="en-US" noProof="0" dirty="0"/>
              <a:t> </a:t>
            </a:r>
            <a:r>
              <a:rPr lang="en-US" noProof="0" dirty="0" err="1"/>
              <a:t>durch</a:t>
            </a:r>
            <a:r>
              <a:rPr lang="en-US" noProof="0" dirty="0"/>
              <a:t> </a:t>
            </a:r>
            <a:r>
              <a:rPr lang="en-US" noProof="0" dirty="0" err="1"/>
              <a:t>Klicken</a:t>
            </a:r>
            <a:r>
              <a:rPr lang="en-US" noProof="0" dirty="0"/>
              <a:t> </a:t>
            </a:r>
            <a:r>
              <a:rPr lang="en-US" noProof="0" dirty="0" err="1"/>
              <a:t>bearbeiten</a:t>
            </a:r>
            <a:endParaRPr lang="en-US" noProof="0" dirty="0"/>
          </a:p>
        </p:txBody>
      </p:sp>
      <p:sp>
        <p:nvSpPr>
          <p:cNvPr id="3" name="Textplatzhalter 2"/>
          <p:cNvSpPr>
            <a:spLocks noGrp="1"/>
          </p:cNvSpPr>
          <p:nvPr>
            <p:ph type="body" idx="1"/>
          </p:nvPr>
        </p:nvSpPr>
        <p:spPr>
          <a:xfrm>
            <a:off x="468000" y="1423831"/>
            <a:ext cx="9120000" cy="1887696"/>
          </a:xfrm>
          <a:prstGeom prst="rect">
            <a:avLst/>
          </a:prstGeom>
        </p:spPr>
        <p:txBody>
          <a:bodyPr vert="horz" lIns="0" tIns="0" rIns="0" bIns="0" rtlCol="0">
            <a:spAutoFit/>
          </a:bodyPr>
          <a:lstStyle/>
          <a:p>
            <a:pPr lvl="0"/>
            <a:r>
              <a:rPr lang="en-US" noProof="0" dirty="0" err="1"/>
              <a:t>Textmasterformat</a:t>
            </a:r>
            <a:r>
              <a:rPr lang="en-US" noProof="0" dirty="0"/>
              <a:t> </a:t>
            </a:r>
            <a:r>
              <a:rPr lang="en-US" noProof="0" dirty="0" err="1"/>
              <a:t>bearbeiten</a:t>
            </a:r>
            <a:endParaRPr lang="en-US" noProof="0" dirty="0"/>
          </a:p>
          <a:p>
            <a:pPr lvl="1"/>
            <a:r>
              <a:rPr lang="en-US" noProof="0" dirty="0" err="1"/>
              <a:t>Zweite</a:t>
            </a:r>
            <a:r>
              <a:rPr lang="en-US" noProof="0" dirty="0"/>
              <a:t> </a:t>
            </a:r>
            <a:r>
              <a:rPr lang="en-US" noProof="0" dirty="0" err="1"/>
              <a:t>Ebene</a:t>
            </a:r>
            <a:endParaRPr lang="en-US" noProof="0" dirty="0"/>
          </a:p>
          <a:p>
            <a:pPr lvl="2"/>
            <a:r>
              <a:rPr lang="en-US" noProof="0" dirty="0" err="1"/>
              <a:t>Dritte</a:t>
            </a:r>
            <a:r>
              <a:rPr lang="en-US" noProof="0" dirty="0"/>
              <a:t> </a:t>
            </a:r>
            <a:r>
              <a:rPr lang="en-US" noProof="0" dirty="0" err="1"/>
              <a:t>Ebene</a:t>
            </a:r>
            <a:endParaRPr lang="en-US" noProof="0" dirty="0"/>
          </a:p>
          <a:p>
            <a:pPr lvl="3"/>
            <a:r>
              <a:rPr lang="en-US" noProof="0" dirty="0" err="1"/>
              <a:t>Vierte</a:t>
            </a:r>
            <a:r>
              <a:rPr lang="en-US" noProof="0" dirty="0"/>
              <a:t> </a:t>
            </a:r>
            <a:r>
              <a:rPr lang="en-US" noProof="0" dirty="0" err="1"/>
              <a:t>Ebene</a:t>
            </a:r>
            <a:endParaRPr lang="en-US" noProof="0" dirty="0"/>
          </a:p>
          <a:p>
            <a:pPr lvl="4"/>
            <a:r>
              <a:rPr lang="en-US" noProof="0" dirty="0" err="1"/>
              <a:t>Fünfte</a:t>
            </a:r>
            <a:r>
              <a:rPr lang="en-US" noProof="0" dirty="0"/>
              <a:t> </a:t>
            </a:r>
            <a:r>
              <a:rPr lang="en-US" noProof="0" dirty="0" err="1"/>
              <a:t>Ebene</a:t>
            </a:r>
            <a:endParaRPr lang="en-US" noProof="0" dirty="0"/>
          </a:p>
        </p:txBody>
      </p:sp>
      <p:sp>
        <p:nvSpPr>
          <p:cNvPr id="6" name="Foliennummernplatzhalter 5"/>
          <p:cNvSpPr>
            <a:spLocks noGrp="1"/>
          </p:cNvSpPr>
          <p:nvPr>
            <p:ph type="sldNum" sz="quarter" idx="4"/>
          </p:nvPr>
        </p:nvSpPr>
        <p:spPr>
          <a:xfrm>
            <a:off x="5760000" y="6509924"/>
            <a:ext cx="672075" cy="161583"/>
          </a:xfrm>
          <a:prstGeom prst="rect">
            <a:avLst/>
          </a:prstGeom>
        </p:spPr>
        <p:txBody>
          <a:bodyPr vert="horz" wrap="square" lIns="0" tIns="0" rIns="0" bIns="0" rtlCol="0" anchor="ctr">
            <a:spAutoFit/>
          </a:bodyPr>
          <a:lstStyle>
            <a:lvl1pPr algn="r">
              <a:defRPr lang="en-US" sz="1050" b="1" i="0" u="none" strike="noStrike" kern="1200" baseline="0" smtClean="0">
                <a:solidFill>
                  <a:schemeClr val="tx2"/>
                </a:solidFill>
                <a:latin typeface="+mj-lt"/>
                <a:ea typeface="+mn-ea"/>
                <a:cs typeface="+mn-cs"/>
              </a:defRPr>
            </a:lvl1pPr>
          </a:lstStyle>
          <a:p>
            <a:pPr algn="l"/>
            <a:r>
              <a:rPr lang="de-DE" dirty="0"/>
              <a:t>Page </a:t>
            </a:r>
            <a:fld id="{3FD030EF-7044-4946-962A-5D7D09BD1B34}" type="slidenum">
              <a:rPr lang="de-DE" smtClean="0"/>
              <a:pPr algn="l"/>
              <a:t>‹#›</a:t>
            </a:fld>
            <a:endParaRPr lang="de-DE" dirty="0"/>
          </a:p>
        </p:txBody>
      </p:sp>
      <p:sp>
        <p:nvSpPr>
          <p:cNvPr id="13" name="Textfeld 7"/>
          <p:cNvSpPr txBox="1"/>
          <p:nvPr/>
        </p:nvSpPr>
        <p:spPr>
          <a:xfrm>
            <a:off x="468000" y="6544800"/>
            <a:ext cx="2500685" cy="123111"/>
          </a:xfrm>
          <a:prstGeom prst="rect">
            <a:avLst/>
          </a:prstGeom>
          <a:noFill/>
        </p:spPr>
        <p:txBody>
          <a:bodyPr wrap="none" lIns="0" tIns="0" rIns="0" bIns="0"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b="1" i="0" u="none" strike="noStrike" kern="1200" baseline="0" dirty="0">
                <a:solidFill>
                  <a:schemeClr val="tx2"/>
                </a:solidFill>
                <a:latin typeface="+mj-lt"/>
                <a:ea typeface="+mn-ea"/>
                <a:cs typeface="+mn-cs"/>
              </a:rPr>
              <a:t>© 2025 Renesas Electronics Corporation. All rights reserved. </a:t>
            </a:r>
            <a:endParaRPr lang="en-US" sz="800" dirty="0">
              <a:solidFill>
                <a:schemeClr val="tx2"/>
              </a:solidFill>
              <a:latin typeface="+mj-lt"/>
            </a:endParaRPr>
          </a:p>
        </p:txBody>
      </p:sp>
      <p:cxnSp>
        <p:nvCxnSpPr>
          <p:cNvPr id="16" name="Gerade Verbindung 15"/>
          <p:cNvCxnSpPr>
            <a:cxnSpLocks/>
          </p:cNvCxnSpPr>
          <p:nvPr/>
        </p:nvCxnSpPr>
        <p:spPr>
          <a:xfrm>
            <a:off x="468000" y="6336000"/>
            <a:ext cx="112536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Rechteck 9">
            <a:extLst>
              <a:ext uri="{FF2B5EF4-FFF2-40B4-BE49-F238E27FC236}">
                <a16:creationId xmlns:a16="http://schemas.microsoft.com/office/drawing/2014/main" id="{29F131B3-70D8-4212-9318-49432C1DE818}"/>
              </a:ext>
            </a:extLst>
          </p:cNvPr>
          <p:cNvSpPr/>
          <p:nvPr userDrawn="1"/>
        </p:nvSpPr>
        <p:spPr>
          <a:xfrm>
            <a:off x="2999656" y="6489860"/>
            <a:ext cx="1531100" cy="20171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nchorCtr="0">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050" b="1" i="0" u="none" strike="noStrike" kern="1200" baseline="0" dirty="0">
                <a:solidFill>
                  <a:schemeClr val="bg1"/>
                </a:solidFill>
                <a:latin typeface="+mj-lt"/>
                <a:ea typeface="+mn-ea"/>
                <a:cs typeface="+mn-cs"/>
              </a:rPr>
              <a:t>RENESAS CONFIDENTIAL</a:t>
            </a:r>
            <a:endParaRPr lang="en-US" sz="1050" b="1" dirty="0">
              <a:latin typeface="+mj-lt"/>
            </a:endParaRPr>
          </a:p>
        </p:txBody>
      </p:sp>
      <p:pic>
        <p:nvPicPr>
          <p:cNvPr id="4" name="図 3" descr="挿絵 が含まれている画像&#10;&#10;自動的に生成された説明">
            <a:extLst>
              <a:ext uri="{FF2B5EF4-FFF2-40B4-BE49-F238E27FC236}">
                <a16:creationId xmlns:a16="http://schemas.microsoft.com/office/drawing/2014/main" id="{94BF021D-3B93-18B9-E1A1-842FFACFCEAA}"/>
              </a:ext>
            </a:extLst>
          </p:cNvPr>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9925185" y="6435022"/>
            <a:ext cx="1796415" cy="306346"/>
          </a:xfrm>
          <a:prstGeom prst="rect">
            <a:avLst/>
          </a:prstGeom>
        </p:spPr>
      </p:pic>
    </p:spTree>
    <p:extLst>
      <p:ext uri="{BB962C8B-B14F-4D97-AF65-F5344CB8AC3E}">
        <p14:creationId xmlns:p14="http://schemas.microsoft.com/office/powerpoint/2010/main" val="1187655735"/>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68" r:id="rId9"/>
    <p:sldLayoutId id="2147483745" r:id="rId10"/>
    <p:sldLayoutId id="2147483746" r:id="rId11"/>
    <p:sldLayoutId id="2147483769" r:id="rId12"/>
    <p:sldLayoutId id="2147483747" r:id="rId13"/>
    <p:sldLayoutId id="2147483748" r:id="rId14"/>
    <p:sldLayoutId id="2147483771" r:id="rId15"/>
    <p:sldLayoutId id="2147483750" r:id="rId16"/>
    <p:sldLayoutId id="2147483751" r:id="rId17"/>
  </p:sldLayoutIdLst>
  <p:hf hdr="0" ftr="0" dt="0"/>
  <p:txStyles>
    <p:titleStyle>
      <a:lvl1pPr algn="l" defTabSz="914400" rtl="0" eaLnBrk="1" latinLnBrk="1" hangingPunct="1">
        <a:lnSpc>
          <a:spcPct val="90000"/>
        </a:lnSpc>
        <a:spcBef>
          <a:spcPct val="0"/>
        </a:spcBef>
        <a:buNone/>
        <a:defRPr kumimoji="1" sz="3200" b="1" kern="1200" cap="all" baseline="0">
          <a:solidFill>
            <a:schemeClr val="tx2"/>
          </a:solidFill>
          <a:latin typeface="+mj-lt"/>
          <a:ea typeface="+mj-ea"/>
          <a:cs typeface="+mj-cs"/>
        </a:defRPr>
      </a:lvl1pPr>
    </p:titleStyle>
    <p:bodyStyle>
      <a:lvl1pPr marL="0" indent="0" algn="l" defTabSz="914400" rtl="0" eaLnBrk="1" latinLnBrk="1" hangingPunct="1">
        <a:lnSpc>
          <a:spcPct val="120000"/>
        </a:lnSpc>
        <a:spcBef>
          <a:spcPts val="0"/>
        </a:spcBef>
        <a:spcAft>
          <a:spcPts val="800"/>
        </a:spcAft>
        <a:buFont typeface="Arial" panose="020B0604020202020204" pitchFamily="34" charset="0"/>
        <a:buNone/>
        <a:defRPr kumimoji="1" sz="1600" kern="1200">
          <a:solidFill>
            <a:schemeClr val="tx1"/>
          </a:solidFill>
          <a:latin typeface="+mn-lt"/>
          <a:ea typeface="+mn-ea"/>
          <a:cs typeface="+mn-cs"/>
        </a:defRPr>
      </a:lvl1pPr>
      <a:lvl2pPr marL="177800" indent="-177800" algn="l" defTabSz="914400" rtl="0" eaLnBrk="1" latinLnBrk="1" hangingPunct="1">
        <a:lnSpc>
          <a:spcPct val="120000"/>
        </a:lnSpc>
        <a:spcBef>
          <a:spcPts val="0"/>
        </a:spcBef>
        <a:spcAft>
          <a:spcPts val="800"/>
        </a:spcAft>
        <a:buClr>
          <a:schemeClr val="tx2"/>
        </a:buClr>
        <a:buFont typeface="Wingdings" panose="05000000000000000000" pitchFamily="2" charset="2"/>
        <a:buChar char="§"/>
        <a:defRPr kumimoji="1" sz="1600" kern="1200">
          <a:solidFill>
            <a:schemeClr val="tx1"/>
          </a:solidFill>
          <a:latin typeface="+mn-lt"/>
          <a:ea typeface="+mn-ea"/>
          <a:cs typeface="+mn-cs"/>
        </a:defRPr>
      </a:lvl2pPr>
      <a:lvl3pPr marL="355600" indent="-177800" algn="l" defTabSz="914400" rtl="0" eaLnBrk="1" latinLnBrk="1" hangingPunct="1">
        <a:lnSpc>
          <a:spcPct val="120000"/>
        </a:lnSpc>
        <a:spcBef>
          <a:spcPts val="0"/>
        </a:spcBef>
        <a:spcAft>
          <a:spcPts val="800"/>
        </a:spcAft>
        <a:buClr>
          <a:schemeClr val="tx2"/>
        </a:buClr>
        <a:buFont typeface="Wingdings" panose="05000000000000000000" pitchFamily="2" charset="2"/>
        <a:buChar char="§"/>
        <a:defRPr kumimoji="1" sz="1600" kern="1200">
          <a:solidFill>
            <a:schemeClr val="tx1"/>
          </a:solidFill>
          <a:latin typeface="+mn-lt"/>
          <a:ea typeface="+mn-ea"/>
          <a:cs typeface="+mn-cs"/>
        </a:defRPr>
      </a:lvl3pPr>
      <a:lvl4pPr marL="539750" indent="-184150" algn="l" defTabSz="914400" rtl="0" eaLnBrk="1" latinLnBrk="1" hangingPunct="1">
        <a:lnSpc>
          <a:spcPct val="120000"/>
        </a:lnSpc>
        <a:spcBef>
          <a:spcPts val="0"/>
        </a:spcBef>
        <a:spcAft>
          <a:spcPts val="800"/>
        </a:spcAft>
        <a:buFont typeface="Symbol" panose="05050102010706020507" pitchFamily="18" charset="2"/>
        <a:buChar char="-"/>
        <a:defRPr kumimoji="1" sz="1600" kern="1200">
          <a:solidFill>
            <a:schemeClr val="tx1"/>
          </a:solidFill>
          <a:latin typeface="+mn-lt"/>
          <a:ea typeface="+mn-ea"/>
          <a:cs typeface="+mn-cs"/>
        </a:defRPr>
      </a:lvl4pPr>
      <a:lvl5pPr marL="719138" indent="-179388" algn="l" defTabSz="914400" rtl="0" eaLnBrk="1" latinLnBrk="1" hangingPunct="1">
        <a:lnSpc>
          <a:spcPct val="120000"/>
        </a:lnSpc>
        <a:spcBef>
          <a:spcPts val="0"/>
        </a:spcBef>
        <a:spcAft>
          <a:spcPts val="800"/>
        </a:spcAft>
        <a:buFont typeface="Symbol" panose="05050102010706020507" pitchFamily="18" charset="2"/>
        <a:buChar char="-"/>
        <a:defRPr kumimoji="1" sz="1600" kern="1200">
          <a:solidFill>
            <a:schemeClr val="tx1"/>
          </a:solidFill>
          <a:latin typeface="+mn-lt"/>
          <a:ea typeface="+mn-ea"/>
          <a:cs typeface="+mn-cs"/>
        </a:defRPr>
      </a:lvl5pPr>
      <a:lvl6pPr marL="2514600" indent="-228600" algn="l" defTabSz="914400" rtl="0" eaLnBrk="1" latinLnBrk="1"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1"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1"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1"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de-DE"/>
      </a:defPPr>
      <a:lvl1pPr marL="0" algn="l" defTabSz="914400" rtl="0" eaLnBrk="1" latinLnBrk="1" hangingPunct="1">
        <a:defRPr kumimoji="1" sz="1800" kern="1200">
          <a:solidFill>
            <a:schemeClr val="tx1"/>
          </a:solidFill>
          <a:latin typeface="+mn-lt"/>
          <a:ea typeface="+mn-ea"/>
          <a:cs typeface="+mn-cs"/>
        </a:defRPr>
      </a:lvl1pPr>
      <a:lvl2pPr marL="457200" algn="l" defTabSz="914400" rtl="0" eaLnBrk="1" latinLnBrk="1" hangingPunct="1">
        <a:defRPr kumimoji="1" sz="1800" kern="1200">
          <a:solidFill>
            <a:schemeClr val="tx1"/>
          </a:solidFill>
          <a:latin typeface="+mn-lt"/>
          <a:ea typeface="+mn-ea"/>
          <a:cs typeface="+mn-cs"/>
        </a:defRPr>
      </a:lvl2pPr>
      <a:lvl3pPr marL="914400" algn="l" defTabSz="914400" rtl="0" eaLnBrk="1" latinLnBrk="1" hangingPunct="1">
        <a:defRPr kumimoji="1" sz="1800" kern="1200">
          <a:solidFill>
            <a:schemeClr val="tx1"/>
          </a:solidFill>
          <a:latin typeface="+mn-lt"/>
          <a:ea typeface="+mn-ea"/>
          <a:cs typeface="+mn-cs"/>
        </a:defRPr>
      </a:lvl3pPr>
      <a:lvl4pPr marL="1371600" algn="l" defTabSz="914400" rtl="0" eaLnBrk="1" latinLnBrk="1" hangingPunct="1">
        <a:defRPr kumimoji="1" sz="1800" kern="1200">
          <a:solidFill>
            <a:schemeClr val="tx1"/>
          </a:solidFill>
          <a:latin typeface="+mn-lt"/>
          <a:ea typeface="+mn-ea"/>
          <a:cs typeface="+mn-cs"/>
        </a:defRPr>
      </a:lvl4pPr>
      <a:lvl5pPr marL="1828800" algn="l" defTabSz="914400" rtl="0" eaLnBrk="1" latinLnBrk="1" hangingPunct="1">
        <a:defRPr kumimoji="1" sz="1800" kern="1200">
          <a:solidFill>
            <a:schemeClr val="tx1"/>
          </a:solidFill>
          <a:latin typeface="+mn-lt"/>
          <a:ea typeface="+mn-ea"/>
          <a:cs typeface="+mn-cs"/>
        </a:defRPr>
      </a:lvl5pPr>
      <a:lvl6pPr marL="2286000" algn="l" defTabSz="914400" rtl="0" eaLnBrk="1" latinLnBrk="1" hangingPunct="1">
        <a:defRPr kumimoji="1" sz="1800" kern="1200">
          <a:solidFill>
            <a:schemeClr val="tx1"/>
          </a:solidFill>
          <a:latin typeface="+mn-lt"/>
          <a:ea typeface="+mn-ea"/>
          <a:cs typeface="+mn-cs"/>
        </a:defRPr>
      </a:lvl6pPr>
      <a:lvl7pPr marL="2743200" algn="l" defTabSz="914400" rtl="0" eaLnBrk="1" latinLnBrk="1" hangingPunct="1">
        <a:defRPr kumimoji="1" sz="1800" kern="1200">
          <a:solidFill>
            <a:schemeClr val="tx1"/>
          </a:solidFill>
          <a:latin typeface="+mn-lt"/>
          <a:ea typeface="+mn-ea"/>
          <a:cs typeface="+mn-cs"/>
        </a:defRPr>
      </a:lvl7pPr>
      <a:lvl8pPr marL="3200400" algn="l" defTabSz="914400" rtl="0" eaLnBrk="1" latinLnBrk="1" hangingPunct="1">
        <a:defRPr kumimoji="1" sz="1800" kern="1200">
          <a:solidFill>
            <a:schemeClr val="tx1"/>
          </a:solidFill>
          <a:latin typeface="+mn-lt"/>
          <a:ea typeface="+mn-ea"/>
          <a:cs typeface="+mn-cs"/>
        </a:defRPr>
      </a:lvl8pPr>
      <a:lvl9pPr marL="3657600" algn="l" defTabSz="914400" rtl="0" eaLnBrk="1" latinLnBrk="1"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90">
          <p15:clr>
            <a:srgbClr val="F26B43"/>
          </p15:clr>
        </p15:guide>
        <p15:guide id="2" pos="676">
          <p15:clr>
            <a:srgbClr val="F26B43"/>
          </p15:clr>
        </p15:guide>
        <p15:guide id="3" pos="3841">
          <p15:clr>
            <a:srgbClr val="F26B43"/>
          </p15:clr>
        </p15:guide>
        <p15:guide id="4" pos="7378">
          <p15:clr>
            <a:srgbClr val="F26B43"/>
          </p15:clr>
        </p15:guide>
        <p15:guide id="5" pos="6289">
          <p15:clr>
            <a:srgbClr val="F26B43"/>
          </p15:clr>
        </p15:guide>
        <p15:guide id="6" orient="horz" pos="3884" userDrawn="1">
          <p15:clr>
            <a:srgbClr val="F26B43"/>
          </p15:clr>
        </p15:guide>
        <p15:guide id="7" orient="horz" pos="890" userDrawn="1">
          <p15:clr>
            <a:srgbClr val="F26B43"/>
          </p15:clr>
        </p15:guide>
        <p15:guide id="8" orient="horz" pos="618" userDrawn="1">
          <p15:clr>
            <a:srgbClr val="F26B43"/>
          </p15:clr>
        </p15:guide>
        <p15:guide id="9" orient="horz" pos="346" userDrawn="1">
          <p15:clr>
            <a:srgbClr val="F26B43"/>
          </p15:clr>
        </p15:guide>
        <p15:guide id="10" orient="horz" pos="4201" userDrawn="1">
          <p15:clr>
            <a:srgbClr val="F26B43"/>
          </p15:clr>
        </p15:guide>
        <p15:guide id="11" orient="horz" pos="709" userDrawn="1">
          <p15:clr>
            <a:srgbClr val="F26B43"/>
          </p15:clr>
        </p15:guide>
        <p15:guide id="12" orient="horz" pos="3984" userDrawn="1">
          <p15:clr>
            <a:srgbClr val="F26B43"/>
          </p15:clr>
        </p15:guide>
        <p15:guide id="13" pos="529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37.png"/></Relationships>
</file>

<file path=ppt/slides/_rels/slide11.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38.png"/><Relationship Id="rId4" Type="http://schemas.openxmlformats.org/officeDocument/2006/relationships/image" Target="../media/image3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microsoft.com/office/2007/relationships/hdphoto" Target="../media/hdphoto1.wdp"/><Relationship Id="rId13" Type="http://schemas.openxmlformats.org/officeDocument/2006/relationships/image" Target="../media/image11.png"/><Relationship Id="rId18" Type="http://schemas.openxmlformats.org/officeDocument/2006/relationships/image" Target="../media/image16.png"/><Relationship Id="rId26" Type="http://schemas.openxmlformats.org/officeDocument/2006/relationships/image" Target="../media/image24.png"/><Relationship Id="rId3" Type="http://schemas.openxmlformats.org/officeDocument/2006/relationships/image" Target="../media/image4.jpeg"/><Relationship Id="rId21" Type="http://schemas.openxmlformats.org/officeDocument/2006/relationships/image" Target="../media/image19.png"/><Relationship Id="rId7" Type="http://schemas.openxmlformats.org/officeDocument/2006/relationships/image" Target="../media/image8.png"/><Relationship Id="rId12" Type="http://schemas.microsoft.com/office/2007/relationships/hdphoto" Target="../media/hdphoto3.wdp"/><Relationship Id="rId17" Type="http://schemas.openxmlformats.org/officeDocument/2006/relationships/image" Target="../media/image15.png"/><Relationship Id="rId25" Type="http://schemas.openxmlformats.org/officeDocument/2006/relationships/image" Target="../media/image23.png"/><Relationship Id="rId2" Type="http://schemas.openxmlformats.org/officeDocument/2006/relationships/notesSlide" Target="../notesSlides/notesSlide1.xml"/><Relationship Id="rId16" Type="http://schemas.openxmlformats.org/officeDocument/2006/relationships/image" Target="../media/image14.png"/><Relationship Id="rId20" Type="http://schemas.openxmlformats.org/officeDocument/2006/relationships/image" Target="../media/image18.png"/><Relationship Id="rId29" Type="http://schemas.openxmlformats.org/officeDocument/2006/relationships/image" Target="../media/image27.png"/><Relationship Id="rId1" Type="http://schemas.openxmlformats.org/officeDocument/2006/relationships/slideLayout" Target="../slideLayouts/slideLayout4.xml"/><Relationship Id="rId6" Type="http://schemas.openxmlformats.org/officeDocument/2006/relationships/image" Target="../media/image7.png"/><Relationship Id="rId11" Type="http://schemas.openxmlformats.org/officeDocument/2006/relationships/image" Target="../media/image10.png"/><Relationship Id="rId24" Type="http://schemas.openxmlformats.org/officeDocument/2006/relationships/image" Target="../media/image22.png"/><Relationship Id="rId5" Type="http://schemas.openxmlformats.org/officeDocument/2006/relationships/image" Target="../media/image6.gif"/><Relationship Id="rId15" Type="http://schemas.openxmlformats.org/officeDocument/2006/relationships/image" Target="../media/image13.png"/><Relationship Id="rId23" Type="http://schemas.openxmlformats.org/officeDocument/2006/relationships/image" Target="../media/image21.png"/><Relationship Id="rId28" Type="http://schemas.openxmlformats.org/officeDocument/2006/relationships/image" Target="../media/image26.png"/><Relationship Id="rId10" Type="http://schemas.microsoft.com/office/2007/relationships/hdphoto" Target="../media/hdphoto2.wdp"/><Relationship Id="rId19" Type="http://schemas.openxmlformats.org/officeDocument/2006/relationships/image" Target="../media/image17.png"/><Relationship Id="rId4" Type="http://schemas.openxmlformats.org/officeDocument/2006/relationships/image" Target="../media/image5.gif"/><Relationship Id="rId9" Type="http://schemas.openxmlformats.org/officeDocument/2006/relationships/image" Target="../media/image9.png"/><Relationship Id="rId14" Type="http://schemas.openxmlformats.org/officeDocument/2006/relationships/image" Target="../media/image12.png"/><Relationship Id="rId22" Type="http://schemas.openxmlformats.org/officeDocument/2006/relationships/image" Target="../media/image20.png"/><Relationship Id="rId27" Type="http://schemas.openxmlformats.org/officeDocument/2006/relationships/image" Target="../media/image25.png"/></Relationships>
</file>

<file path=ppt/slides/_rels/slide4.xml.rels><?xml version="1.0" encoding="UTF-8" standalone="yes"?>
<Relationships xmlns="http://schemas.openxmlformats.org/package/2006/relationships"><Relationship Id="rId8" Type="http://schemas.openxmlformats.org/officeDocument/2006/relationships/image" Target="../media/image32.png"/><Relationship Id="rId3" Type="http://schemas.openxmlformats.org/officeDocument/2006/relationships/image" Target="../media/image28.jpeg"/><Relationship Id="rId7" Type="http://schemas.microsoft.com/office/2007/relationships/hdphoto" Target="../media/hdphoto4.wdp"/><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31.png"/><Relationship Id="rId11" Type="http://schemas.openxmlformats.org/officeDocument/2006/relationships/image" Target="../media/image35.png"/><Relationship Id="rId5" Type="http://schemas.openxmlformats.org/officeDocument/2006/relationships/image" Target="../media/image30.png"/><Relationship Id="rId10" Type="http://schemas.openxmlformats.org/officeDocument/2006/relationships/image" Target="../media/image34.png"/><Relationship Id="rId4" Type="http://schemas.openxmlformats.org/officeDocument/2006/relationships/image" Target="../media/image29.png"/><Relationship Id="rId9" Type="http://schemas.openxmlformats.org/officeDocument/2006/relationships/image" Target="../media/image3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4.xml"/><Relationship Id="rId4" Type="http://schemas.openxmlformats.org/officeDocument/2006/relationships/image" Target="../media/image38.png"/></Relationships>
</file>

<file path=ppt/slides/_rels/slide8.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4.xml"/><Relationship Id="rId4" Type="http://schemas.openxmlformats.org/officeDocument/2006/relationships/image" Target="../media/image38.png"/></Relationships>
</file>

<file path=ppt/slides/_rels/slide9.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image" Target="../media/image38.png"/><Relationship Id="rId4" Type="http://schemas.openxmlformats.org/officeDocument/2006/relationships/image" Target="../media/image3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プレースホルダー 9" descr="屋外, ストリート, 交通, 光 が含まれている画像&#10;&#10;自動的に生成された説明">
            <a:extLst>
              <a:ext uri="{FF2B5EF4-FFF2-40B4-BE49-F238E27FC236}">
                <a16:creationId xmlns:a16="http://schemas.microsoft.com/office/drawing/2014/main" id="{8F16C1E8-7127-4426-AE73-F7E4BA21B689}"/>
              </a:ext>
            </a:extLst>
          </p:cNvPr>
          <p:cNvPicPr>
            <a:picLocks noGrp="1" noChangeAspect="1"/>
          </p:cNvPicPr>
          <p:nvPr>
            <p:ph type="pic" sz="quarter" idx="14"/>
          </p:nvPr>
        </p:nvPicPr>
        <p:blipFill>
          <a:blip r:embed="rId2">
            <a:extLst>
              <a:ext uri="{28A0092B-C50C-407E-A947-70E740481C1C}">
                <a14:useLocalDpi xmlns:a14="http://schemas.microsoft.com/office/drawing/2010/main" val="0"/>
              </a:ext>
            </a:extLst>
          </a:blip>
          <a:srcRect l="95" r="95"/>
          <a:stretch>
            <a:fillRect/>
          </a:stretch>
        </p:blipFill>
        <p:spPr/>
      </p:pic>
      <p:sp>
        <p:nvSpPr>
          <p:cNvPr id="4" name="テキスト プレースホルダー 3">
            <a:extLst>
              <a:ext uri="{FF2B5EF4-FFF2-40B4-BE49-F238E27FC236}">
                <a16:creationId xmlns:a16="http://schemas.microsoft.com/office/drawing/2014/main" id="{8E93733C-0A12-61DE-7AF5-5BB8B829AB95}"/>
              </a:ext>
            </a:extLst>
          </p:cNvPr>
          <p:cNvSpPr>
            <a:spLocks noGrp="1"/>
          </p:cNvSpPr>
          <p:nvPr>
            <p:ph type="body" sz="quarter" idx="11"/>
          </p:nvPr>
        </p:nvSpPr>
        <p:spPr>
          <a:xfrm>
            <a:off x="468000" y="1080000"/>
            <a:ext cx="7920000" cy="1731454"/>
          </a:xfrm>
        </p:spPr>
        <p:txBody>
          <a:bodyPr/>
          <a:lstStyle/>
          <a:p>
            <a:r>
              <a:rPr lang="en-US" altLang="ja-JP" dirty="0"/>
              <a:t>HKMC Gen2 </a:t>
            </a:r>
            <a:r>
              <a:rPr lang="en-US" altLang="ja-JP" dirty="0" err="1"/>
              <a:t>mcu</a:t>
            </a:r>
            <a:r>
              <a:rPr lang="en-US" altLang="ja-JP" dirty="0"/>
              <a:t> std</a:t>
            </a:r>
          </a:p>
          <a:p>
            <a:endParaRPr lang="en-US" altLang="ja-JP" sz="1600" dirty="0"/>
          </a:p>
          <a:p>
            <a:r>
              <a:rPr lang="en-US" altLang="ja-JP" dirty="0"/>
              <a:t>Renesas solution Vs competitors</a:t>
            </a:r>
            <a:endParaRPr lang="ja-JP" altLang="en-US" dirty="0"/>
          </a:p>
        </p:txBody>
      </p:sp>
    </p:spTree>
    <p:extLst>
      <p:ext uri="{BB962C8B-B14F-4D97-AF65-F5344CB8AC3E}">
        <p14:creationId xmlns:p14="http://schemas.microsoft.com/office/powerpoint/2010/main" val="3388020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576206-7801-8B8A-EB36-A0E8304EABF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A7F401B-7A6F-AABD-42A9-4DD63D64B2E8}"/>
              </a:ext>
            </a:extLst>
          </p:cNvPr>
          <p:cNvSpPr>
            <a:spLocks noGrp="1"/>
          </p:cNvSpPr>
          <p:nvPr>
            <p:ph type="title"/>
          </p:nvPr>
        </p:nvSpPr>
        <p:spPr>
          <a:xfrm>
            <a:off x="468102" y="647330"/>
            <a:ext cx="11244575" cy="443198"/>
          </a:xfrm>
        </p:spPr>
        <p:txBody>
          <a:bodyPr/>
          <a:lstStyle/>
          <a:p>
            <a:r>
              <a:rPr lang="en-US" altLang="ja-JP" dirty="0"/>
              <a:t>U2A6 competitiveness</a:t>
            </a:r>
            <a:endParaRPr kumimoji="1" lang="ja-JP" altLang="en-US" dirty="0"/>
          </a:p>
        </p:txBody>
      </p:sp>
      <p:graphicFrame>
        <p:nvGraphicFramePr>
          <p:cNvPr id="17" name="表 11">
            <a:extLst>
              <a:ext uri="{FF2B5EF4-FFF2-40B4-BE49-F238E27FC236}">
                <a16:creationId xmlns:a16="http://schemas.microsoft.com/office/drawing/2014/main" id="{70738DBC-B837-665F-68A5-C0CF2394E45F}"/>
              </a:ext>
            </a:extLst>
          </p:cNvPr>
          <p:cNvGraphicFramePr>
            <a:graphicFrameLocks noGrp="1"/>
          </p:cNvGraphicFramePr>
          <p:nvPr>
            <p:extLst>
              <p:ext uri="{D42A27DB-BD31-4B8C-83A1-F6EECF244321}">
                <p14:modId xmlns:p14="http://schemas.microsoft.com/office/powerpoint/2010/main" val="1667839515"/>
              </p:ext>
            </p:extLst>
          </p:nvPr>
        </p:nvGraphicFramePr>
        <p:xfrm>
          <a:off x="468102" y="1176874"/>
          <a:ext cx="6191427" cy="5121426"/>
        </p:xfrm>
        <a:graphic>
          <a:graphicData uri="http://schemas.openxmlformats.org/drawingml/2006/table">
            <a:tbl>
              <a:tblPr firstRow="1" bandRow="1">
                <a:tableStyleId>{5C22544A-7EE6-4342-B048-85BDC9FD1C3A}</a:tableStyleId>
              </a:tblPr>
              <a:tblGrid>
                <a:gridCol w="624228">
                  <a:extLst>
                    <a:ext uri="{9D8B030D-6E8A-4147-A177-3AD203B41FA5}">
                      <a16:colId xmlns:a16="http://schemas.microsoft.com/office/drawing/2014/main" val="20000"/>
                    </a:ext>
                  </a:extLst>
                </a:gridCol>
                <a:gridCol w="1151169">
                  <a:extLst>
                    <a:ext uri="{9D8B030D-6E8A-4147-A177-3AD203B41FA5}">
                      <a16:colId xmlns:a16="http://schemas.microsoft.com/office/drawing/2014/main" val="3016775773"/>
                    </a:ext>
                  </a:extLst>
                </a:gridCol>
                <a:gridCol w="899259">
                  <a:extLst>
                    <a:ext uri="{9D8B030D-6E8A-4147-A177-3AD203B41FA5}">
                      <a16:colId xmlns:a16="http://schemas.microsoft.com/office/drawing/2014/main" val="818110363"/>
                    </a:ext>
                  </a:extLst>
                </a:gridCol>
                <a:gridCol w="1611172">
                  <a:extLst>
                    <a:ext uri="{9D8B030D-6E8A-4147-A177-3AD203B41FA5}">
                      <a16:colId xmlns:a16="http://schemas.microsoft.com/office/drawing/2014/main" val="420983864"/>
                    </a:ext>
                  </a:extLst>
                </a:gridCol>
                <a:gridCol w="1905599">
                  <a:extLst>
                    <a:ext uri="{9D8B030D-6E8A-4147-A177-3AD203B41FA5}">
                      <a16:colId xmlns:a16="http://schemas.microsoft.com/office/drawing/2014/main" val="1786826098"/>
                    </a:ext>
                  </a:extLst>
                </a:gridCol>
              </a:tblGrid>
              <a:tr h="190815">
                <a:tc gridSpan="3">
                  <a:txBody>
                    <a:bodyP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1" lang="en-US" altLang="ja-JP" sz="1000" b="1" dirty="0">
                        <a:latin typeface="+mn-lt"/>
                        <a:cs typeface="Calibri"/>
                      </a:endParaRPr>
                    </a:p>
                    <a:p>
                      <a:pPr marL="0" marR="0" lvl="0" indent="0" algn="ctr" defTabSz="914400" rtl="0" eaLnBrk="1" fontAlgn="auto" latinLnBrk="1" hangingPunct="1">
                        <a:lnSpc>
                          <a:spcPct val="100000"/>
                        </a:lnSpc>
                        <a:spcBef>
                          <a:spcPts val="0"/>
                        </a:spcBef>
                        <a:spcAft>
                          <a:spcPts val="0"/>
                        </a:spcAft>
                        <a:buClrTx/>
                        <a:buSzTx/>
                        <a:buFontTx/>
                        <a:buNone/>
                        <a:tabLst/>
                        <a:defRPr/>
                      </a:pPr>
                      <a:r>
                        <a:rPr kumimoji="1" lang="en-US" altLang="ja-JP" sz="1000" b="1" dirty="0">
                          <a:latin typeface="+mn-lt"/>
                          <a:cs typeface="Calibri"/>
                        </a:rPr>
                        <a:t>Function</a:t>
                      </a:r>
                    </a:p>
                  </a:txBody>
                  <a:tcPr>
                    <a:solidFill>
                      <a:schemeClr val="tx1">
                        <a:lumMod val="40000"/>
                        <a:lumOff val="60000"/>
                      </a:schemeClr>
                    </a:solidFill>
                  </a:tcPr>
                </a:tc>
                <a:tc hMerge="1">
                  <a:txBody>
                    <a:bodyPr/>
                    <a:lstStyle/>
                    <a:p>
                      <a:pPr latinLnBrk="1"/>
                      <a:endParaRPr lang="ko-KR" altLang="en-US"/>
                    </a:p>
                  </a:txBody>
                  <a:tcPr/>
                </a:tc>
                <a:tc hMerge="1">
                  <a:txBody>
                    <a:bodyPr/>
                    <a:lstStyle/>
                    <a:p>
                      <a:pPr latinLnBrk="1"/>
                      <a:endParaRPr lang="ko-KR" altLang="en-US" sz="1000" dirty="0"/>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en-US" altLang="ko-KR" sz="1000" b="1" i="0" u="none" strike="noStrike" kern="1200" cap="none" normalizeH="0" baseline="0" dirty="0">
                        <a:ln>
                          <a:noFill/>
                        </a:ln>
                        <a:solidFill>
                          <a:schemeClr val="bg1"/>
                        </a:solidFill>
                        <a:effectLst/>
                        <a:latin typeface="+mn-lt"/>
                        <a:ea typeface="+mn-ea"/>
                        <a:cs typeface="+mn-cs"/>
                      </a:endParaRPr>
                    </a:p>
                    <a:p>
                      <a:pPr marL="0" marR="0" lvl="0" indent="0" algn="ctr" defTabSz="914400" rtl="0" eaLnBrk="1" fontAlgn="ctr" latinLnBrk="0" hangingPunct="1">
                        <a:lnSpc>
                          <a:spcPct val="100000"/>
                        </a:lnSpc>
                        <a:spcBef>
                          <a:spcPct val="0"/>
                        </a:spcBef>
                        <a:spcAft>
                          <a:spcPct val="0"/>
                        </a:spcAft>
                        <a:buClrTx/>
                        <a:buSzTx/>
                        <a:buFontTx/>
                        <a:buNone/>
                        <a:tabLst/>
                      </a:pPr>
                      <a:endParaRPr kumimoji="1" lang="en-US" altLang="ko-KR" sz="1000" b="1" i="0" u="none" strike="noStrike" kern="1200" cap="none" normalizeH="0" baseline="0" dirty="0">
                        <a:ln>
                          <a:noFill/>
                        </a:ln>
                        <a:solidFill>
                          <a:schemeClr val="bg1"/>
                        </a:solidFill>
                        <a:effectLst/>
                        <a:latin typeface="+mn-lt"/>
                        <a:ea typeface="+mn-ea"/>
                        <a:cs typeface="+mn-cs"/>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ko-KR" sz="1000" b="1" i="0" u="none" strike="noStrike" kern="1200" cap="none" normalizeH="0" baseline="0" dirty="0">
                          <a:ln>
                            <a:noFill/>
                          </a:ln>
                          <a:solidFill>
                            <a:schemeClr val="bg1"/>
                          </a:solidFill>
                          <a:effectLst/>
                          <a:latin typeface="+mn-lt"/>
                          <a:ea typeface="+mn-ea"/>
                          <a:cs typeface="+mn-cs"/>
                        </a:rPr>
                        <a:t>RH850/U2A6</a:t>
                      </a:r>
                    </a:p>
                  </a:txBody>
                  <a:tcPr marL="36001" marR="36001" marT="18002" marB="18002"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en-US" altLang="ko-KR" sz="1000" b="1" i="0" u="none" strike="noStrike" kern="1200" cap="none" normalizeH="0" baseline="0" dirty="0">
                        <a:ln>
                          <a:noFill/>
                        </a:ln>
                        <a:solidFill>
                          <a:schemeClr val="bg1"/>
                        </a:solidFill>
                        <a:effectLst/>
                        <a:latin typeface="+mn-lt"/>
                        <a:ea typeface="+mn-ea"/>
                        <a:cs typeface="+mn-cs"/>
                      </a:endParaRPr>
                    </a:p>
                    <a:p>
                      <a:pPr marL="0" marR="0" lvl="0" indent="0" algn="ctr" defTabSz="914400" rtl="0" eaLnBrk="1" fontAlgn="ctr" latinLnBrk="0" hangingPunct="1">
                        <a:lnSpc>
                          <a:spcPct val="100000"/>
                        </a:lnSpc>
                        <a:spcBef>
                          <a:spcPct val="0"/>
                        </a:spcBef>
                        <a:spcAft>
                          <a:spcPct val="0"/>
                        </a:spcAft>
                        <a:buClrTx/>
                        <a:buSzTx/>
                        <a:buFontTx/>
                        <a:buNone/>
                        <a:tabLst/>
                      </a:pPr>
                      <a:endParaRPr kumimoji="1" lang="en-US" altLang="ko-KR" sz="1000" b="1" i="0" u="none" strike="noStrike" kern="1200" cap="none" normalizeH="0" baseline="0" dirty="0">
                        <a:ln>
                          <a:noFill/>
                        </a:ln>
                        <a:solidFill>
                          <a:schemeClr val="bg1"/>
                        </a:solidFill>
                        <a:effectLst/>
                        <a:latin typeface="+mn-lt"/>
                        <a:ea typeface="+mn-ea"/>
                        <a:cs typeface="+mn-cs"/>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ko-KR" sz="1000" b="1" i="0" u="none" strike="noStrike" kern="1200" cap="none" normalizeH="0" baseline="0" dirty="0">
                          <a:ln>
                            <a:noFill/>
                          </a:ln>
                          <a:solidFill>
                            <a:schemeClr val="bg1"/>
                          </a:solidFill>
                          <a:effectLst/>
                          <a:latin typeface="+mn-lt"/>
                          <a:ea typeface="+mn-ea"/>
                          <a:cs typeface="+mn-cs"/>
                        </a:rPr>
                        <a:t>TC364DP</a:t>
                      </a:r>
                    </a:p>
                  </a:txBody>
                  <a:tcPr marL="36001" marR="36001" marT="18002" marB="18002" anchor="ctr" horzOverflow="overflow">
                    <a:solidFill>
                      <a:schemeClr val="accent2">
                        <a:lumMod val="20000"/>
                        <a:lumOff val="80000"/>
                      </a:schemeClr>
                    </a:solidFill>
                  </a:tcPr>
                </a:tc>
                <a:extLst>
                  <a:ext uri="{0D108BD9-81ED-4DB2-BD59-A6C34878D82A}">
                    <a16:rowId xmlns:a16="http://schemas.microsoft.com/office/drawing/2014/main" val="61490404"/>
                  </a:ext>
                </a:extLst>
              </a:tr>
              <a:tr h="136162">
                <a:tc gridSpan="3">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u="none" strike="noStrike" cap="none" normalizeH="0" baseline="0" dirty="0">
                          <a:ln>
                            <a:noFill/>
                          </a:ln>
                          <a:effectLst/>
                          <a:latin typeface="+mn-lt"/>
                          <a:ea typeface="+mn-ea"/>
                        </a:rPr>
                        <a:t> CPU</a:t>
                      </a:r>
                      <a:endParaRPr kumimoji="1" lang="ja-JP" altLang="en-US" sz="1000" b="0" i="0" u="none" strike="noStrike" cap="none" normalizeH="0" baseline="0" dirty="0">
                        <a:ln>
                          <a:noFill/>
                        </a:ln>
                        <a:solidFill>
                          <a:schemeClr val="tx1"/>
                        </a:solidFill>
                        <a:effectLst/>
                        <a:latin typeface="+mn-lt"/>
                        <a:ea typeface="+mn-ea"/>
                        <a:cs typeface="Meiryo UI" panose="020B0604030504040204" pitchFamily="50" charset="-128"/>
                      </a:endParaRPr>
                    </a:p>
                  </a:txBody>
                  <a:tcPr marL="0" marR="0" marT="10800" marB="10800" anchor="ctr" horzOverflow="overflow">
                    <a:solidFill>
                      <a:schemeClr val="tx1">
                        <a:lumMod val="40000"/>
                        <a:lumOff val="60000"/>
                      </a:schemeClr>
                    </a:solidFill>
                  </a:tcPr>
                </a:tc>
                <a:tc hMerge="1">
                  <a:txBody>
                    <a:bodyPr/>
                    <a:lstStyle/>
                    <a:p>
                      <a:pPr latinLnBrk="1"/>
                      <a:endParaRPr lang="ko-KR" alt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mn-ea"/>
                        <a:ea typeface="+mn-ea"/>
                        <a:cs typeface="Meiryo UI" panose="020B0604030504040204" pitchFamily="50" charset="-128"/>
                      </a:endParaRPr>
                    </a:p>
                  </a:txBody>
                  <a:tcPr marL="0" marR="0" marT="10800" marB="10800" anchor="ctr" horzOverflow="overflow"/>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kern="1200" cap="none" normalizeH="0" baseline="0" dirty="0">
                          <a:ln>
                            <a:noFill/>
                          </a:ln>
                          <a:solidFill>
                            <a:schemeClr val="tx1"/>
                          </a:solidFill>
                          <a:effectLst/>
                          <a:latin typeface="+mn-lt"/>
                          <a:ea typeface="+mn-ea"/>
                          <a:cs typeface="+mn-cs"/>
                        </a:rPr>
                        <a:t>G4MH</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kern="1200" cap="none" normalizeH="0" baseline="0" dirty="0">
                          <a:ln>
                            <a:noFill/>
                          </a:ln>
                          <a:solidFill>
                            <a:schemeClr val="tx1"/>
                          </a:solidFill>
                          <a:effectLst/>
                          <a:latin typeface="+mn-lt"/>
                          <a:ea typeface="+mn-ea"/>
                          <a:cs typeface="Meiryo UI" panose="020B0604030504040204" pitchFamily="34" charset="-128"/>
                        </a:rPr>
                        <a:t>TC1.6.2</a:t>
                      </a:r>
                    </a:p>
                  </a:txBody>
                  <a:tcPr marL="0" marR="0" marT="10800" marB="10800" anchor="ctr" horzOverflow="overflow">
                    <a:solidFill>
                      <a:schemeClr val="accent2">
                        <a:lumMod val="20000"/>
                        <a:lumOff val="80000"/>
                      </a:schemeClr>
                    </a:solidFill>
                  </a:tcPr>
                </a:tc>
                <a:extLst>
                  <a:ext uri="{0D108BD9-81ED-4DB2-BD59-A6C34878D82A}">
                    <a16:rowId xmlns:a16="http://schemas.microsoft.com/office/drawing/2014/main" val="10001"/>
                  </a:ext>
                </a:extLst>
              </a:tr>
              <a:tr h="136162">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u="none" strike="noStrike" cap="none" normalizeH="0" baseline="0" dirty="0">
                          <a:ln>
                            <a:noFill/>
                          </a:ln>
                          <a:effectLst/>
                          <a:latin typeface="+mn-lt"/>
                          <a:ea typeface="+mn-ea"/>
                        </a:rPr>
                        <a:t> Speed</a:t>
                      </a:r>
                      <a:endPar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endParaRPr>
                    </a:p>
                  </a:txBody>
                  <a:tcPr marL="0" marR="0" marT="10800" marB="10800" anchor="ctr" horzOverflow="overflow">
                    <a:lnR w="12700" cap="flat" cmpd="sng" algn="ctr">
                      <a:solidFill>
                        <a:schemeClr val="bg1"/>
                      </a:solidFill>
                      <a:prstDash val="solid"/>
                      <a:round/>
                      <a:headEnd type="none" w="med" len="med"/>
                      <a:tailEnd type="none" w="med" len="med"/>
                    </a:lnR>
                    <a:solidFill>
                      <a:schemeClr val="tx1">
                        <a:lumMod val="40000"/>
                        <a:lumOff val="60000"/>
                      </a:schemeClr>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u="none" strike="noStrike" cap="none" normalizeH="0" baseline="0" dirty="0">
                          <a:ln>
                            <a:noFill/>
                          </a:ln>
                          <a:effectLst/>
                          <a:latin typeface="+mn-lt"/>
                          <a:ea typeface="+mn-ea"/>
                        </a:rPr>
                        <a:t>PE Core + Lockstep</a:t>
                      </a:r>
                      <a:endPar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endParaRPr>
                    </a:p>
                  </a:txBody>
                  <a:tcPr marL="0" marR="0" marT="10800" marB="1080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chemeClr val="tx1">
                        <a:lumMod val="40000"/>
                        <a:lumOff val="60000"/>
                      </a:schemeClr>
                    </a:solidFill>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mn-ea"/>
                        <a:ea typeface="+mn-ea"/>
                        <a:cs typeface="Meiryo UI" panose="020B0604030504040204" pitchFamily="50" charset="-128"/>
                      </a:endParaRPr>
                    </a:p>
                  </a:txBody>
                  <a:tcPr marL="0" marR="0" marT="10800" marB="1080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cap="none" normalizeH="0" baseline="0" dirty="0">
                          <a:ln>
                            <a:noFill/>
                          </a:ln>
                          <a:solidFill>
                            <a:schemeClr val="tx1"/>
                          </a:solidFill>
                          <a:effectLst/>
                          <a:latin typeface="+mn-lt"/>
                          <a:ea typeface="+mn-ea"/>
                          <a:cs typeface="+mn-cs"/>
                        </a:rPr>
                        <a:t>400MHz (2+2)</a:t>
                      </a:r>
                    </a:p>
                  </a:txBody>
                  <a:tcPr marL="0" marR="0" marT="10800" marB="10800" anchor="ctr" horzOverflow="overflow">
                    <a:lnL w="12700" cap="flat" cmpd="sng" algn="ctr">
                      <a:solidFill>
                        <a:schemeClr val="bg1"/>
                      </a:solidFill>
                      <a:prstDash val="solid"/>
                      <a:round/>
                      <a:headEnd type="none" w="med" len="med"/>
                      <a:tailEnd type="none" w="med" len="med"/>
                    </a:lnL>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rPr>
                        <a:t>300Mhz (2+2)</a:t>
                      </a:r>
                    </a:p>
                  </a:txBody>
                  <a:tcPr marL="0" marR="0" marT="10800" marB="10800" anchor="ctr" horzOverflow="overflow">
                    <a:solidFill>
                      <a:schemeClr val="accent2">
                        <a:lumMod val="20000"/>
                        <a:lumOff val="80000"/>
                      </a:schemeClr>
                    </a:solidFill>
                  </a:tcPr>
                </a:tc>
                <a:extLst>
                  <a:ext uri="{0D108BD9-81ED-4DB2-BD59-A6C34878D82A}">
                    <a16:rowId xmlns:a16="http://schemas.microsoft.com/office/drawing/2014/main" val="10002"/>
                  </a:ext>
                </a:extLst>
              </a:tr>
              <a:tr h="255422">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rPr>
                        <a:t>Operating Voltage </a:t>
                      </a: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rPr>
                        <a:t>(Core, #1, #2 selectable)</a:t>
                      </a:r>
                    </a:p>
                  </a:txBody>
                  <a:tcPr marL="0" marR="0" marT="10800" marB="10800" anchor="ctr" horzOverflow="overflow">
                    <a:lnR w="12700" cap="flat" cmpd="sng" algn="ctr">
                      <a:solidFill>
                        <a:schemeClr val="bg1"/>
                      </a:solidFill>
                      <a:prstDash val="solid"/>
                      <a:round/>
                      <a:headEnd type="none" w="med" len="med"/>
                      <a:tailEnd type="none" w="med" len="med"/>
                    </a:lnR>
                    <a:solidFill>
                      <a:schemeClr val="tx1">
                        <a:lumMod val="40000"/>
                        <a:lumOff val="60000"/>
                      </a:schemeClr>
                    </a:solidFill>
                  </a:tcPr>
                </a:tc>
                <a:tc hMerge="1">
                  <a:txBody>
                    <a:bodyPr/>
                    <a:lstStyle/>
                    <a:p>
                      <a:pPr latinLnBrk="1"/>
                      <a:endParaRPr lang="ko-KR" altLang="en-US"/>
                    </a:p>
                  </a:txBody>
                  <a:tcPr>
                    <a:lnL w="12700" cap="flat" cmpd="sng" algn="ctr">
                      <a:solidFill>
                        <a:schemeClr val="bg1"/>
                      </a:solidFill>
                      <a:prstDash val="solid"/>
                      <a:round/>
                      <a:headEnd type="none" w="med" len="med"/>
                      <a:tailEnd type="none" w="med" len="med"/>
                    </a:lnL>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mn-ea"/>
                        <a:ea typeface="+mn-ea"/>
                        <a:cs typeface="Meiryo UI" panose="020B0604030504040204" pitchFamily="50" charset="-128"/>
                      </a:endParaRPr>
                    </a:p>
                  </a:txBody>
                  <a:tcPr marL="0" marR="0" marT="10800" marB="1080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solidFill>
                            <a:schemeClr val="tx1"/>
                          </a:solidFill>
                          <a:effectLst/>
                          <a:latin typeface="+mn-lt"/>
                          <a:ea typeface="+mn-ea"/>
                          <a:cs typeface="+mn-cs"/>
                        </a:rPr>
                        <a:t>2.7-5.5V</a:t>
                      </a:r>
                    </a:p>
                  </a:txBody>
                  <a:tcPr marL="0" marR="0" marT="10800" marB="10800" anchor="ctr" horzOverflow="overflow">
                    <a:lnL w="12700" cap="flat" cmpd="sng" algn="ctr">
                      <a:solidFill>
                        <a:schemeClr val="bg1"/>
                      </a:solidFill>
                      <a:prstDash val="solid"/>
                      <a:round/>
                      <a:headEnd type="none" w="med" len="med"/>
                      <a:tailEnd type="none" w="med" len="med"/>
                    </a:lnL>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rPr>
                        <a:t>1.25V, 3.3V, 5V</a:t>
                      </a:r>
                    </a:p>
                  </a:txBody>
                  <a:tcPr marL="0" marR="0" marT="10800" marB="10800" anchor="ctr" horzOverflow="overflow">
                    <a:solidFill>
                      <a:schemeClr val="accent2">
                        <a:lumMod val="20000"/>
                        <a:lumOff val="80000"/>
                      </a:schemeClr>
                    </a:solidFill>
                  </a:tcPr>
                </a:tc>
                <a:extLst>
                  <a:ext uri="{0D108BD9-81ED-4DB2-BD59-A6C34878D82A}">
                    <a16:rowId xmlns:a16="http://schemas.microsoft.com/office/drawing/2014/main" val="2955003980"/>
                  </a:ext>
                </a:extLst>
              </a:tr>
              <a:tr h="136162">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u="none" strike="noStrike" cap="none" normalizeH="0" baseline="0" dirty="0">
                          <a:ln>
                            <a:noFill/>
                          </a:ln>
                          <a:effectLst/>
                          <a:latin typeface="+mn-lt"/>
                          <a:ea typeface="+mn-ea"/>
                        </a:rPr>
                        <a:t> Flash</a:t>
                      </a:r>
                      <a:endParaRPr kumimoji="1" lang="ja-JP" altLang="en-US" sz="1000" b="0" i="0" u="none" strike="noStrike" cap="none" normalizeH="0" baseline="0" dirty="0">
                        <a:ln>
                          <a:noFill/>
                        </a:ln>
                        <a:solidFill>
                          <a:schemeClr val="tx1"/>
                        </a:solidFill>
                        <a:effectLst/>
                        <a:latin typeface="+mn-lt"/>
                        <a:ea typeface="+mn-ea"/>
                        <a:cs typeface="Meiryo UI" panose="020B0604030504040204" pitchFamily="50" charset="-128"/>
                      </a:endParaRPr>
                    </a:p>
                  </a:txBody>
                  <a:tcPr marL="0" marR="0" marT="10800" marB="10800" anchor="ctr" horzOverflow="overflow">
                    <a:solidFill>
                      <a:schemeClr val="tx1">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u="none" strike="noStrike" cap="none" normalizeH="0" baseline="0">
                          <a:ln>
                            <a:noFill/>
                          </a:ln>
                          <a:effectLst/>
                          <a:latin typeface="+mn-lt"/>
                          <a:ea typeface="+mn-ea"/>
                        </a:rPr>
                        <a:t> ROM</a:t>
                      </a:r>
                      <a:endParaRPr kumimoji="1" lang="ja-JP" altLang="en-US" sz="1000" b="0" i="0" u="none" strike="noStrike" cap="none" normalizeH="0" baseline="0">
                        <a:ln>
                          <a:noFill/>
                        </a:ln>
                        <a:solidFill>
                          <a:schemeClr val="tx1"/>
                        </a:solidFill>
                        <a:effectLst/>
                        <a:latin typeface="+mn-lt"/>
                        <a:ea typeface="+mn-ea"/>
                        <a:cs typeface="Meiryo UI" panose="020B0604030504040204" pitchFamily="50" charset="-128"/>
                      </a:endParaRPr>
                    </a:p>
                  </a:txBody>
                  <a:tcPr marL="0" marR="0" marT="10800" marB="10800" anchor="ctr" horzOverflow="overflow">
                    <a:lnR w="12700" cap="flat" cmpd="sng" algn="ctr">
                      <a:solidFill>
                        <a:schemeClr val="bg1"/>
                      </a:solidFill>
                      <a:prstDash val="solid"/>
                      <a:round/>
                      <a:headEnd type="none" w="med" len="med"/>
                      <a:tailEnd type="none" w="med" len="med"/>
                    </a:lnR>
                    <a:solidFill>
                      <a:schemeClr val="tx1">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rPr>
                        <a:t>Size</a:t>
                      </a:r>
                    </a:p>
                  </a:txBody>
                  <a:tcPr marL="0" marR="0" marT="10800" marB="1080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chemeClr val="tx1">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dirty="0">
                          <a:solidFill>
                            <a:schemeClr val="tx1"/>
                          </a:solidFill>
                          <a:latin typeface="+mn-lt"/>
                          <a:ea typeface="+mn-ea"/>
                          <a:cs typeface="+mn-cs"/>
                        </a:rPr>
                        <a:t> 6MB</a:t>
                      </a:r>
                    </a:p>
                  </a:txBody>
                  <a:tcPr marL="0" marR="0" marT="10800" marB="10800" anchor="ctr" horzOverflow="overflow">
                    <a:lnL w="12700" cap="flat" cmpd="sng" algn="ctr">
                      <a:solidFill>
                        <a:schemeClr val="bg1"/>
                      </a:solidFill>
                      <a:prstDash val="solid"/>
                      <a:round/>
                      <a:headEnd type="none" w="med" len="med"/>
                      <a:tailEnd type="none" w="med" len="med"/>
                    </a:lnL>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dirty="0">
                          <a:solidFill>
                            <a:schemeClr val="tx1"/>
                          </a:solidFill>
                          <a:latin typeface="+mn-lt"/>
                          <a:ea typeface="+mn-ea"/>
                          <a:cs typeface="メイリオ" panose="020B0604030504040204" pitchFamily="50" charset="-128"/>
                        </a:rPr>
                        <a:t>4MB</a:t>
                      </a:r>
                    </a:p>
                  </a:txBody>
                  <a:tcPr marL="0" marR="0" marT="10800" marB="10800" anchor="ctr" horzOverflow="overflow">
                    <a:solidFill>
                      <a:schemeClr val="accent2">
                        <a:lumMod val="20000"/>
                        <a:lumOff val="80000"/>
                      </a:schemeClr>
                    </a:solidFill>
                  </a:tcPr>
                </a:tc>
                <a:extLst>
                  <a:ext uri="{0D108BD9-81ED-4DB2-BD59-A6C34878D82A}">
                    <a16:rowId xmlns:a16="http://schemas.microsoft.com/office/drawing/2014/main" val="10021"/>
                  </a:ext>
                </a:extLst>
              </a:tr>
              <a:tr h="136162">
                <a:tc vMerge="1">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000" b="0" i="0" u="none" strike="noStrike" cap="none" normalizeH="0" baseline="0">
                        <a:ln>
                          <a:noFill/>
                        </a:ln>
                        <a:solidFill>
                          <a:schemeClr val="tx1"/>
                        </a:solidFill>
                        <a:effectLst/>
                        <a:latin typeface="+mn-ea"/>
                        <a:ea typeface="+mn-ea"/>
                        <a:cs typeface="Meiryo UI" panose="020B0604030504040204" pitchFamily="50" charset="-128"/>
                      </a:endParaRPr>
                    </a:p>
                  </a:txBody>
                  <a:tcPr marL="36001" marR="36001" marT="18002" marB="18002" anchor="ctr" horzOverflow="overflow"/>
                </a:tc>
                <a:tc>
                  <a:txBody>
                    <a:bodyPr/>
                    <a:lstStyle/>
                    <a:p>
                      <a:pPr latinLnBrk="1"/>
                      <a:r>
                        <a:rPr kumimoji="1" lang="en-US" altLang="ja-JP" sz="1000" u="none" strike="noStrike" cap="none" normalizeH="0" baseline="0" dirty="0">
                          <a:ln>
                            <a:noFill/>
                          </a:ln>
                          <a:effectLst/>
                          <a:latin typeface="+mn-lt"/>
                          <a:ea typeface="+mn-ea"/>
                        </a:rPr>
                        <a:t> DATA Flash</a:t>
                      </a:r>
                      <a:endParaRPr lang="ko-KR" altLang="en-US" sz="1000" dirty="0">
                        <a:latin typeface="+mn-lt"/>
                      </a:endParaRPr>
                    </a:p>
                  </a:txBody>
                  <a:tcPr marL="0" marR="0" marT="10800" marB="1080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chemeClr val="tx1">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rPr>
                        <a:t>Size</a:t>
                      </a:r>
                    </a:p>
                  </a:txBody>
                  <a:tcPr marL="0" marR="0" marT="10800" marB="1080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chemeClr val="tx1">
                        <a:lumMod val="40000"/>
                        <a:lumOff val="60000"/>
                      </a:schemeClr>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solidFill>
                            <a:schemeClr val="tx1"/>
                          </a:solidFill>
                          <a:effectLst/>
                          <a:latin typeface="+mn-lt"/>
                          <a:ea typeface="+mn-ea"/>
                          <a:cs typeface="+mn-cs"/>
                        </a:rPr>
                        <a:t>256KB</a:t>
                      </a:r>
                    </a:p>
                  </a:txBody>
                  <a:tcPr marL="0" marR="0" marT="10800" marB="10800" anchor="ctr" horzOverflow="overflow">
                    <a:lnL w="12700" cap="flat" cmpd="sng" algn="ctr">
                      <a:solidFill>
                        <a:schemeClr val="bg1"/>
                      </a:solidFill>
                      <a:prstDash val="solid"/>
                      <a:round/>
                      <a:headEnd type="none" w="med" len="med"/>
                      <a:tailEnd type="none" w="med" len="med"/>
                    </a:lnL>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rPr>
                        <a:t>256KB</a:t>
                      </a:r>
                    </a:p>
                  </a:txBody>
                  <a:tcPr marL="0" marR="0" marT="10800" marB="10800" anchor="ctr" horzOverflow="overflow">
                    <a:solidFill>
                      <a:schemeClr val="accent2">
                        <a:lumMod val="20000"/>
                        <a:lumOff val="80000"/>
                      </a:schemeClr>
                    </a:solidFill>
                  </a:tcPr>
                </a:tc>
                <a:extLst>
                  <a:ext uri="{0D108BD9-81ED-4DB2-BD59-A6C34878D82A}">
                    <a16:rowId xmlns:a16="http://schemas.microsoft.com/office/drawing/2014/main" val="10004"/>
                  </a:ext>
                </a:extLst>
              </a:tr>
              <a:tr h="136162">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rPr>
                        <a:t> RAM(Local + Retention)</a:t>
                      </a:r>
                    </a:p>
                  </a:txBody>
                  <a:tcPr marL="0" marR="0" marT="10800" marB="10800" anchor="ctr" horzOverflow="overflow">
                    <a:solidFill>
                      <a:schemeClr val="tx1">
                        <a:lumMod val="40000"/>
                        <a:lumOff val="60000"/>
                      </a:schemeClr>
                    </a:solidFill>
                  </a:tcPr>
                </a:tc>
                <a:tc hMerge="1">
                  <a:txBody>
                    <a:bodyPr/>
                    <a:lstStyle/>
                    <a:p>
                      <a:pPr latinLnBrk="1"/>
                      <a:endParaRPr lang="ko-KR" alt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mn-ea"/>
                        <a:ea typeface="+mn-ea"/>
                        <a:cs typeface="Meiryo UI" panose="020B0604030504040204" pitchFamily="50" charset="-128"/>
                      </a:endParaRPr>
                    </a:p>
                  </a:txBody>
                  <a:tcPr marL="0" marR="0" marT="10800" marB="10800" anchor="ctr" horzOverflow="overflow"/>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kern="1200" cap="none" normalizeH="0" baseline="0" dirty="0">
                          <a:ln>
                            <a:noFill/>
                          </a:ln>
                          <a:solidFill>
                            <a:schemeClr val="tx1"/>
                          </a:solidFill>
                          <a:effectLst/>
                          <a:latin typeface="+mn-lt"/>
                          <a:ea typeface="+mn-ea"/>
                          <a:cs typeface="+mn-cs"/>
                        </a:rPr>
                        <a:t>768KB</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kern="1200" cap="none" normalizeH="0" baseline="0" dirty="0">
                          <a:ln>
                            <a:noFill/>
                          </a:ln>
                          <a:solidFill>
                            <a:schemeClr val="tx1"/>
                          </a:solidFill>
                          <a:effectLst/>
                          <a:latin typeface="+mn-lt"/>
                          <a:ea typeface="+mn-ea"/>
                          <a:cs typeface="Meiryo UI" panose="020B0604030504040204" pitchFamily="50" charset="-128"/>
                        </a:rPr>
                        <a:t>672KB</a:t>
                      </a:r>
                    </a:p>
                  </a:txBody>
                  <a:tcPr marL="0" marR="0" marT="10800" marB="10800" anchor="ctr" horzOverflow="overflow">
                    <a:solidFill>
                      <a:schemeClr val="accent2">
                        <a:lumMod val="20000"/>
                        <a:lumOff val="80000"/>
                      </a:schemeClr>
                    </a:solidFill>
                  </a:tcPr>
                </a:tc>
                <a:extLst>
                  <a:ext uri="{0D108BD9-81ED-4DB2-BD59-A6C34878D82A}">
                    <a16:rowId xmlns:a16="http://schemas.microsoft.com/office/drawing/2014/main" val="3475926685"/>
                  </a:ext>
                </a:extLst>
              </a:tr>
              <a:tr h="613200">
                <a:tc rowSpan="10">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u="none" strike="noStrike" cap="none" normalizeH="0" baseline="0" dirty="0">
                          <a:ln>
                            <a:noFill/>
                          </a:ln>
                          <a:effectLst/>
                          <a:latin typeface="+mn-lt"/>
                          <a:ea typeface="+mn-ea"/>
                        </a:rPr>
                        <a:t> Function</a:t>
                      </a:r>
                      <a:endPar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endParaRPr>
                    </a:p>
                  </a:txBody>
                  <a:tcPr marL="0" marR="0" marT="10800" marB="10800" vert="vert270" anchor="ctr" horzOverflow="overflow">
                    <a:solidFill>
                      <a:schemeClr val="tx1">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u="none" strike="noStrike" cap="none" normalizeH="0" baseline="0" dirty="0">
                          <a:ln>
                            <a:noFill/>
                          </a:ln>
                          <a:effectLst/>
                          <a:latin typeface="+mn-lt"/>
                          <a:ea typeface="+mn-ea"/>
                        </a:rPr>
                        <a:t> Timer</a:t>
                      </a:r>
                      <a:endPar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endParaRPr>
                    </a:p>
                  </a:txBody>
                  <a:tcPr marL="0" marR="0" marT="10800" marB="10800" anchor="ctr" horzOverflow="overflow">
                    <a:lnR w="12700" cap="flat" cmpd="sng" algn="ctr">
                      <a:solidFill>
                        <a:schemeClr val="bg1"/>
                      </a:solidFill>
                      <a:prstDash val="solid"/>
                      <a:round/>
                      <a:headEnd type="none" w="med" len="med"/>
                      <a:tailEnd type="none" w="med" len="med"/>
                    </a:lnR>
                    <a:solidFill>
                      <a:schemeClr val="tx1">
                        <a:lumMod val="40000"/>
                        <a:lumOff val="60000"/>
                      </a:schemeClr>
                    </a:solidFill>
                  </a:tcPr>
                </a:tc>
                <a:tc>
                  <a:txBody>
                    <a:bodyPr/>
                    <a:lstStyle/>
                    <a:p>
                      <a:pPr algn="ctr" latinLnBrk="1"/>
                      <a:r>
                        <a:rPr kumimoji="1" lang="en-US" altLang="ko-KR" sz="1000" u="none" strike="noStrike" cap="none" normalizeH="0" baseline="0" dirty="0">
                          <a:ln>
                            <a:noFill/>
                          </a:ln>
                          <a:effectLst/>
                          <a:latin typeface="+mn-lt"/>
                          <a:ea typeface="+mn-ea"/>
                        </a:rPr>
                        <a:t>Timer</a:t>
                      </a:r>
                      <a:endParaRPr lang="ko-KR" altLang="en-US" sz="1000" dirty="0">
                        <a:latin typeface="+mn-lt"/>
                      </a:endParaRPr>
                    </a:p>
                  </a:txBody>
                  <a:tcPr marL="0" marR="0" marT="10800" marB="1080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chemeClr val="tx1">
                        <a:lumMod val="40000"/>
                        <a:lumOff val="60000"/>
                      </a:schemeClr>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kern="1200" cap="none" normalizeH="0" baseline="0" dirty="0">
                          <a:ln>
                            <a:noFill/>
                          </a:ln>
                          <a:solidFill>
                            <a:schemeClr val="tx1"/>
                          </a:solidFill>
                          <a:effectLst/>
                          <a:latin typeface="+mn-lt"/>
                          <a:ea typeface="+mn-ea"/>
                          <a:cs typeface="+mn-cs"/>
                        </a:rPr>
                        <a:t>GTM, TAUD, TAUJ, TAPA, TSG3, ENCA, OSTM, WDTB, TPBA, RTC, PWM-</a:t>
                      </a:r>
                      <a:r>
                        <a:rPr kumimoji="1" lang="en-US" altLang="ja-JP" sz="1000" b="0" i="0" u="none" strike="noStrike" kern="1200" cap="none" normalizeH="0" baseline="0" dirty="0" err="1">
                          <a:ln>
                            <a:noFill/>
                          </a:ln>
                          <a:solidFill>
                            <a:schemeClr val="tx1"/>
                          </a:solidFill>
                          <a:effectLst/>
                          <a:latin typeface="+mn-lt"/>
                          <a:ea typeface="+mn-ea"/>
                          <a:cs typeface="+mn-cs"/>
                        </a:rPr>
                        <a:t>Diag</a:t>
                      </a:r>
                      <a:r>
                        <a:rPr kumimoji="1" lang="en-US" altLang="ja-JP" sz="1000" b="0" i="0" u="none" strike="noStrike" kern="1200" cap="none" normalizeH="0" baseline="0" dirty="0">
                          <a:ln>
                            <a:noFill/>
                          </a:ln>
                          <a:solidFill>
                            <a:schemeClr val="tx1"/>
                          </a:solidFill>
                          <a:effectLst/>
                          <a:latin typeface="+mn-lt"/>
                          <a:ea typeface="+mn-ea"/>
                          <a:cs typeface="+mn-cs"/>
                        </a:rPr>
                        <a:t>, TPTM, LTSC</a:t>
                      </a:r>
                    </a:p>
                  </a:txBody>
                  <a:tcPr marL="0" marR="0" marT="10800" marB="10800" anchor="ctr" horzOverflow="overflow">
                    <a:lnL w="12700" cap="flat" cmpd="sng" algn="ctr">
                      <a:solidFill>
                        <a:schemeClr val="bg1"/>
                      </a:solidFill>
                      <a:prstDash val="solid"/>
                      <a:round/>
                      <a:headEnd type="none" w="med" len="med"/>
                      <a:tailEnd type="none" w="med" len="med"/>
                    </a:lnL>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kern="1200" cap="none" normalizeH="0" baseline="0" dirty="0">
                          <a:ln>
                            <a:noFill/>
                          </a:ln>
                          <a:solidFill>
                            <a:schemeClr val="tx1"/>
                          </a:solidFill>
                          <a:effectLst/>
                          <a:latin typeface="+mn-lt"/>
                          <a:ea typeface="+mn-ea"/>
                          <a:cs typeface="Meiryo UI" panose="020B0604030504040204" pitchFamily="50" charset="-128"/>
                        </a:rPr>
                        <a:t>STM, GTM, GPT12, CCU6</a:t>
                      </a:r>
                    </a:p>
                  </a:txBody>
                  <a:tcPr marL="0" marR="0" marT="10800" marB="10800" anchor="ctr" horzOverflow="overflow">
                    <a:solidFill>
                      <a:schemeClr val="accent2">
                        <a:lumMod val="20000"/>
                        <a:lumOff val="80000"/>
                      </a:schemeClr>
                    </a:solidFill>
                  </a:tcPr>
                </a:tc>
                <a:extLst>
                  <a:ext uri="{0D108BD9-81ED-4DB2-BD59-A6C34878D82A}">
                    <a16:rowId xmlns:a16="http://schemas.microsoft.com/office/drawing/2014/main" val="10005"/>
                  </a:ext>
                </a:extLst>
              </a:tr>
              <a:tr h="136162">
                <a:tc vMerge="1">
                  <a:txBody>
                    <a:bodyPr/>
                    <a:lstStyle/>
                    <a:p>
                      <a:endParaRPr kumimoji="1" lang="ja-JP" altLang="en-US"/>
                    </a:p>
                  </a:txBody>
                  <a:tcPr/>
                </a:tc>
                <a:tc rowSpan="2">
                  <a:txBody>
                    <a:bodyPr/>
                    <a:lstStyle/>
                    <a:p>
                      <a:pPr algn="ctr" latinLnBrk="1"/>
                      <a:r>
                        <a:rPr lang="en-US" altLang="ko-KR" sz="1000" dirty="0">
                          <a:latin typeface="+mn-lt"/>
                        </a:rPr>
                        <a:t>ADC</a:t>
                      </a:r>
                      <a:endParaRPr lang="ko-KR" altLang="en-US" sz="1000" dirty="0">
                        <a:latin typeface="+mn-lt"/>
                      </a:endParaRPr>
                    </a:p>
                  </a:txBody>
                  <a:tcPr marL="0" marR="0" marT="10800" marB="10800" anchor="ctr" horzOverflow="overflow">
                    <a:solidFill>
                      <a:schemeClr val="tx1">
                        <a:lumMod val="40000"/>
                        <a:lumOff val="60000"/>
                      </a:schemeClr>
                    </a:solidFill>
                  </a:tcPr>
                </a:tc>
                <a:tc>
                  <a:txBody>
                    <a:bodyPr/>
                    <a:lstStyle/>
                    <a:p>
                      <a:pPr algn="ctr" latinLnBrk="1"/>
                      <a:r>
                        <a:rPr kumimoji="1" lang="en-US" altLang="ja-JP" sz="1000" u="none" strike="noStrike" cap="none" normalizeH="0" baseline="0" dirty="0">
                          <a:ln>
                            <a:noFill/>
                          </a:ln>
                          <a:effectLst/>
                          <a:latin typeface="+mn-lt"/>
                          <a:ea typeface="+mn-ea"/>
                        </a:rPr>
                        <a:t>DS ADC</a:t>
                      </a:r>
                      <a:endParaRPr lang="ko-KR" altLang="en-US" sz="1000" dirty="0">
                        <a:latin typeface="+mn-lt"/>
                      </a:endParaRPr>
                    </a:p>
                  </a:txBody>
                  <a:tcPr marL="0" marR="0" marT="10800" marB="10800" anchor="ctr" horzOverflow="overflow">
                    <a:solidFill>
                      <a:schemeClr val="tx1">
                        <a:lumMod val="40000"/>
                        <a:lumOff val="60000"/>
                      </a:schemeClr>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cap="none" normalizeH="0" baseline="0" dirty="0">
                          <a:ln>
                            <a:noFill/>
                          </a:ln>
                          <a:solidFill>
                            <a:schemeClr val="tx1"/>
                          </a:solidFill>
                          <a:effectLst/>
                          <a:latin typeface="+mn-lt"/>
                          <a:ea typeface="+mn-ea"/>
                          <a:cs typeface="+mn-cs"/>
                        </a:rPr>
                        <a:t>-</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rPr>
                        <a:t>4</a:t>
                      </a:r>
                    </a:p>
                  </a:txBody>
                  <a:tcPr marL="0" marR="0" marT="10800" marB="10800" anchor="ctr" horzOverflow="overflow">
                    <a:solidFill>
                      <a:schemeClr val="accent2">
                        <a:lumMod val="20000"/>
                        <a:lumOff val="80000"/>
                      </a:schemeClr>
                    </a:solidFill>
                  </a:tcPr>
                </a:tc>
                <a:extLst>
                  <a:ext uri="{0D108BD9-81ED-4DB2-BD59-A6C34878D82A}">
                    <a16:rowId xmlns:a16="http://schemas.microsoft.com/office/drawing/2014/main" val="10011"/>
                  </a:ext>
                </a:extLst>
              </a:tr>
              <a:tr h="136162">
                <a:tc vMerge="1">
                  <a:txBody>
                    <a:bodyPr/>
                    <a:lstStyle/>
                    <a:p>
                      <a:endParaRPr kumimoji="1" lang="ja-JP" altLang="en-US"/>
                    </a:p>
                  </a:txBody>
                  <a:tcPr/>
                </a:tc>
                <a:tc vMerge="1">
                  <a:txBody>
                    <a:bodyPr/>
                    <a:lstStyle/>
                    <a:p>
                      <a:pPr latinLnBrk="1"/>
                      <a:r>
                        <a:rPr kumimoji="1" lang="en-US" altLang="ko-KR" sz="1000" u="none" strike="noStrike" cap="none" normalizeH="0" baseline="0">
                          <a:ln>
                            <a:noFill/>
                          </a:ln>
                          <a:effectLst/>
                          <a:latin typeface="+mn-ea"/>
                          <a:ea typeface="+mn-ea"/>
                        </a:rPr>
                        <a:t>Others</a:t>
                      </a:r>
                      <a:endParaRPr lang="ko-KR" altLang="en-US"/>
                    </a:p>
                  </a:txBody>
                  <a:tcPr marL="0" marR="0" marT="10800" marB="10800" anchor="ctr" horzOverflow="overflow"/>
                </a:tc>
                <a:tc>
                  <a:txBody>
                    <a:bodyPr/>
                    <a:lstStyle/>
                    <a:p>
                      <a:pPr algn="ctr" latinLnBrk="1"/>
                      <a:r>
                        <a:rPr kumimoji="1" lang="en-US" altLang="ko-KR" sz="1000" u="none" strike="noStrike" cap="none" normalizeH="0" baseline="0" dirty="0">
                          <a:ln>
                            <a:noFill/>
                          </a:ln>
                          <a:effectLst/>
                          <a:latin typeface="+mn-lt"/>
                          <a:ea typeface="+mn-ea"/>
                        </a:rPr>
                        <a:t>Others</a:t>
                      </a:r>
                      <a:endParaRPr lang="ko-KR" altLang="en-US" sz="1000" dirty="0">
                        <a:latin typeface="+mn-lt"/>
                      </a:endParaRPr>
                    </a:p>
                  </a:txBody>
                  <a:tcPr marL="0" marR="0" marT="10800" marB="10800" anchor="ctr" horzOverflow="overflow">
                    <a:solidFill>
                      <a:schemeClr val="tx1">
                        <a:lumMod val="40000"/>
                        <a:lumOff val="60000"/>
                      </a:schemeClr>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kern="1200" cap="none" normalizeH="0" baseline="0" dirty="0">
                          <a:ln>
                            <a:noFill/>
                          </a:ln>
                          <a:solidFill>
                            <a:schemeClr val="tx1"/>
                          </a:solidFill>
                          <a:effectLst/>
                          <a:latin typeface="+mn-lt"/>
                          <a:ea typeface="+mn-ea"/>
                          <a:cs typeface="+mn-cs"/>
                        </a:rPr>
                        <a:t>39~79</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kern="1200" cap="none" normalizeH="0" baseline="0" dirty="0">
                          <a:ln>
                            <a:noFill/>
                          </a:ln>
                          <a:solidFill>
                            <a:schemeClr val="tx1"/>
                          </a:solidFill>
                          <a:effectLst/>
                          <a:latin typeface="+mn-lt"/>
                          <a:ea typeface="+mn-ea"/>
                          <a:cs typeface="Meiryo UI" panose="020B0604030504040204" pitchFamily="50" charset="-128"/>
                        </a:rPr>
                        <a:t>70</a:t>
                      </a:r>
                    </a:p>
                  </a:txBody>
                  <a:tcPr marL="0" marR="0" marT="10800" marB="10800" anchor="ctr" horzOverflow="overflow">
                    <a:solidFill>
                      <a:schemeClr val="accent2">
                        <a:lumMod val="20000"/>
                        <a:lumOff val="80000"/>
                      </a:schemeClr>
                    </a:solidFill>
                  </a:tcPr>
                </a:tc>
                <a:extLst>
                  <a:ext uri="{0D108BD9-81ED-4DB2-BD59-A6C34878D82A}">
                    <a16:rowId xmlns:a16="http://schemas.microsoft.com/office/drawing/2014/main" val="10012"/>
                  </a:ext>
                </a:extLst>
              </a:tr>
              <a:tr h="136162">
                <a:tc vMerge="1">
                  <a:txBody>
                    <a:bodyPr/>
                    <a:lstStyle/>
                    <a:p>
                      <a:endParaRPr kumimoji="1" lang="ja-JP" altLang="en-US"/>
                    </a:p>
                  </a:txBody>
                  <a:tcPr/>
                </a:tc>
                <a:tc rowSpan="6">
                  <a:txBody>
                    <a:bodyPr/>
                    <a:lstStyle/>
                    <a:p>
                      <a:pPr algn="ctr" latinLnBrk="1"/>
                      <a:r>
                        <a:rPr kumimoji="1" lang="en-US" altLang="ja-JP" sz="1000" u="none" strike="noStrike" cap="none" normalizeH="0" baseline="0" dirty="0">
                          <a:ln>
                            <a:noFill/>
                          </a:ln>
                          <a:effectLst/>
                          <a:latin typeface="+mn-lt"/>
                          <a:ea typeface="+mn-ea"/>
                        </a:rPr>
                        <a:t>Communication</a:t>
                      </a:r>
                      <a:endParaRPr lang="ko-KR" altLang="en-US" sz="1000" dirty="0">
                        <a:latin typeface="+mn-lt"/>
                      </a:endParaRPr>
                    </a:p>
                  </a:txBody>
                  <a:tcPr marL="0" marR="0" marT="10800" marB="10800" anchor="ctr" horzOverflow="overflow">
                    <a:solidFill>
                      <a:schemeClr val="tx1">
                        <a:lumMod val="40000"/>
                        <a:lumOff val="60000"/>
                      </a:schemeClr>
                    </a:solidFill>
                  </a:tcPr>
                </a:tc>
                <a:tc>
                  <a:txBody>
                    <a:bodyPr/>
                    <a:lstStyle/>
                    <a:p>
                      <a:pPr algn="ctr" latinLnBrk="1"/>
                      <a:r>
                        <a:rPr kumimoji="1" lang="en-US" altLang="ja-JP" sz="1000" u="none" strike="noStrike" cap="none" normalizeH="0" baseline="0" dirty="0">
                          <a:ln>
                            <a:noFill/>
                          </a:ln>
                          <a:effectLst/>
                          <a:latin typeface="+mn-lt"/>
                          <a:ea typeface="+mn-ea"/>
                        </a:rPr>
                        <a:t> CAN-FD</a:t>
                      </a:r>
                      <a:endParaRPr lang="ko-KR" altLang="en-US" sz="1000" dirty="0">
                        <a:latin typeface="+mn-lt"/>
                      </a:endParaRPr>
                    </a:p>
                  </a:txBody>
                  <a:tcPr marL="0" marR="0" marT="10800" marB="10800" anchor="ctr" horzOverflow="overflow">
                    <a:solidFill>
                      <a:schemeClr val="tx1">
                        <a:lumMod val="40000"/>
                        <a:lumOff val="60000"/>
                      </a:schemeClr>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kern="1200" cap="none" normalizeH="0" baseline="0" dirty="0">
                          <a:ln>
                            <a:noFill/>
                          </a:ln>
                          <a:solidFill>
                            <a:schemeClr val="tx1"/>
                          </a:solidFill>
                          <a:effectLst/>
                          <a:latin typeface="+mn-lt"/>
                          <a:ea typeface="HGP創英角ｺﾞｼｯｸUB"/>
                          <a:cs typeface="+mn-cs"/>
                        </a:rPr>
                        <a:t>7~12</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kern="1200" cap="none" normalizeH="0" baseline="0" dirty="0">
                          <a:ln>
                            <a:noFill/>
                          </a:ln>
                          <a:solidFill>
                            <a:schemeClr val="tx1"/>
                          </a:solidFill>
                          <a:effectLst/>
                          <a:latin typeface="+mn-lt"/>
                          <a:ea typeface="HGP創英角ｺﾞｼｯｸUB"/>
                          <a:cs typeface="Meiryo UI" panose="020B0604030504040204" pitchFamily="50" charset="-128"/>
                        </a:rPr>
                        <a:t>8</a:t>
                      </a:r>
                    </a:p>
                  </a:txBody>
                  <a:tcPr marL="0" marR="0" marT="10800" marB="10800" anchor="ctr" horzOverflow="overflow">
                    <a:solidFill>
                      <a:schemeClr val="accent2">
                        <a:lumMod val="20000"/>
                        <a:lumOff val="80000"/>
                      </a:schemeClr>
                    </a:solidFill>
                  </a:tcPr>
                </a:tc>
                <a:extLst>
                  <a:ext uri="{0D108BD9-81ED-4DB2-BD59-A6C34878D82A}">
                    <a16:rowId xmlns:a16="http://schemas.microsoft.com/office/drawing/2014/main" val="10015"/>
                  </a:ext>
                </a:extLst>
              </a:tr>
              <a:tr h="136162">
                <a:tc vMerge="1">
                  <a:txBody>
                    <a:bodyPr/>
                    <a:lstStyle/>
                    <a:p>
                      <a:pPr latinLnBrk="1"/>
                      <a:endParaRPr lang="ko-KR" altLang="en-US"/>
                    </a:p>
                  </a:txBody>
                  <a:tcPr/>
                </a:tc>
                <a:tc vMerge="1">
                  <a:txBody>
                    <a:bodyPr/>
                    <a:lstStyle/>
                    <a:p>
                      <a:pPr latinLnBrk="1"/>
                      <a:r>
                        <a:rPr kumimoji="1" lang="en-US" altLang="ko-KR" sz="1000" b="0" i="0" u="none" strike="noStrike" cap="none" normalizeH="0" baseline="0">
                          <a:ln>
                            <a:noFill/>
                          </a:ln>
                          <a:solidFill>
                            <a:schemeClr val="tx1"/>
                          </a:solidFill>
                          <a:effectLst/>
                          <a:latin typeface="+mn-ea"/>
                          <a:ea typeface="+mn-ea"/>
                        </a:rPr>
                        <a:t>I2C</a:t>
                      </a:r>
                      <a:endParaRPr lang="ko-KR" altLang="en-US"/>
                    </a:p>
                  </a:txBody>
                  <a:tcPr marL="0" marR="0" marT="10800" marB="10800" anchor="ctr" horzOverflow="overflow"/>
                </a:tc>
                <a:tc>
                  <a:txBody>
                    <a:bodyPr/>
                    <a:lstStyle/>
                    <a:p>
                      <a:pPr algn="ctr" latinLnBrk="1"/>
                      <a:r>
                        <a:rPr kumimoji="1" lang="en-US" altLang="ja-JP" sz="1000" b="0" i="0" u="none" strike="noStrike" cap="none" normalizeH="0" baseline="0" dirty="0" err="1">
                          <a:ln>
                            <a:noFill/>
                          </a:ln>
                          <a:solidFill>
                            <a:schemeClr val="tx1"/>
                          </a:solidFill>
                          <a:effectLst/>
                          <a:latin typeface="+mn-lt"/>
                          <a:ea typeface="+mn-ea"/>
                          <a:cs typeface="Meiryo UI" panose="020B0604030504040204" pitchFamily="50" charset="-128"/>
                        </a:rPr>
                        <a:t>Flexlay</a:t>
                      </a:r>
                      <a:endParaRPr lang="ko-KR" altLang="en-US" sz="1000" dirty="0">
                        <a:latin typeface="+mn-lt"/>
                      </a:endParaRPr>
                    </a:p>
                  </a:txBody>
                  <a:tcPr marL="0" marR="0" marT="10800" marB="10800" anchor="ctr" horzOverflow="overflow">
                    <a:solidFill>
                      <a:schemeClr val="tx1">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cap="none" normalizeH="0" baseline="0" dirty="0">
                          <a:ln>
                            <a:noFill/>
                          </a:ln>
                          <a:solidFill>
                            <a:schemeClr val="tx1"/>
                          </a:solidFill>
                          <a:effectLst/>
                          <a:latin typeface="+mn-lt"/>
                          <a:ea typeface="+mn-ea"/>
                          <a:cs typeface="+mn-cs"/>
                        </a:rPr>
                        <a:t>2</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rPr>
                        <a:t>1</a:t>
                      </a:r>
                    </a:p>
                  </a:txBody>
                  <a:tcPr marL="0" marR="0" marT="10800" marB="10800" anchor="ctr" horzOverflow="overflow">
                    <a:solidFill>
                      <a:schemeClr val="accent2">
                        <a:lumMod val="20000"/>
                        <a:lumOff val="80000"/>
                      </a:schemeClr>
                    </a:solidFill>
                  </a:tcPr>
                </a:tc>
                <a:extLst>
                  <a:ext uri="{0D108BD9-81ED-4DB2-BD59-A6C34878D82A}">
                    <a16:rowId xmlns:a16="http://schemas.microsoft.com/office/drawing/2014/main" val="880348945"/>
                  </a:ext>
                </a:extLst>
              </a:tr>
              <a:tr h="136162">
                <a:tc vMerge="1">
                  <a:txBody>
                    <a:bodyPr/>
                    <a:lstStyle/>
                    <a:p>
                      <a:pPr latinLnBrk="1"/>
                      <a:endParaRPr lang="ko-KR" altLang="en-US"/>
                    </a:p>
                  </a:txBody>
                  <a:tcPr/>
                </a:tc>
                <a:tc vMerge="1">
                  <a:txBody>
                    <a:bodyPr/>
                    <a:lstStyle/>
                    <a:p>
                      <a:pPr latinLnBrk="1"/>
                      <a:r>
                        <a:rPr kumimoji="1" lang="en-US" altLang="ja-JP" sz="1000" u="none" strike="noStrike" cap="none" normalizeH="0" baseline="0">
                          <a:ln>
                            <a:noFill/>
                          </a:ln>
                          <a:effectLst/>
                          <a:latin typeface="+mn-ea"/>
                          <a:ea typeface="+mn-ea"/>
                        </a:rPr>
                        <a:t>UART</a:t>
                      </a:r>
                      <a:endParaRPr lang="ko-KR" altLang="en-US"/>
                    </a:p>
                  </a:txBody>
                  <a:tcPr marL="0" marR="0" marT="10800" marB="10800" anchor="ctr" horzOverflow="overflow"/>
                </a:tc>
                <a:tc>
                  <a:txBody>
                    <a:bodyPr/>
                    <a:lstStyle/>
                    <a:p>
                      <a:pPr algn="ctr" latinLnBrk="1"/>
                      <a:r>
                        <a:rPr kumimoji="1" lang="en-US" altLang="ja-JP" sz="1000" u="none" strike="noStrike" cap="none" normalizeH="0" baseline="0" dirty="0">
                          <a:ln>
                            <a:noFill/>
                          </a:ln>
                          <a:effectLst/>
                          <a:latin typeface="+mn-lt"/>
                          <a:ea typeface="+mn-ea"/>
                        </a:rPr>
                        <a:t>Ethernet</a:t>
                      </a:r>
                      <a:endParaRPr lang="ko-KR" altLang="en-US" sz="1000" dirty="0">
                        <a:latin typeface="+mn-lt"/>
                      </a:endParaRPr>
                    </a:p>
                  </a:txBody>
                  <a:tcPr marL="0" marR="0" marT="10800" marB="10800" anchor="ctr" horzOverflow="overflow">
                    <a:solidFill>
                      <a:schemeClr val="tx1">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cap="none" normalizeH="0" baseline="0" dirty="0">
                          <a:ln>
                            <a:noFill/>
                          </a:ln>
                          <a:solidFill>
                            <a:schemeClr val="tx1"/>
                          </a:solidFill>
                          <a:effectLst/>
                          <a:latin typeface="+mn-lt"/>
                          <a:ea typeface="+mn-ea"/>
                          <a:cs typeface="+mn-cs"/>
                        </a:rPr>
                        <a:t>0~1(100Mb)</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rPr>
                        <a:t>1(1Gb)</a:t>
                      </a:r>
                    </a:p>
                  </a:txBody>
                  <a:tcPr marL="0" marR="0" marT="10800" marB="10800" anchor="ctr" horzOverflow="overflow">
                    <a:solidFill>
                      <a:schemeClr val="accent2">
                        <a:lumMod val="20000"/>
                        <a:lumOff val="80000"/>
                      </a:schemeClr>
                    </a:solidFill>
                  </a:tcPr>
                </a:tc>
                <a:extLst>
                  <a:ext uri="{0D108BD9-81ED-4DB2-BD59-A6C34878D82A}">
                    <a16:rowId xmlns:a16="http://schemas.microsoft.com/office/drawing/2014/main" val="2439882777"/>
                  </a:ext>
                </a:extLst>
              </a:tr>
              <a:tr h="136162">
                <a:tc vMerge="1">
                  <a:txBody>
                    <a:bodyPr/>
                    <a:lstStyle/>
                    <a:p>
                      <a:pPr latinLnBrk="1"/>
                      <a:endParaRPr lang="ko-KR" altLang="en-US"/>
                    </a:p>
                  </a:txBody>
                  <a:tcPr/>
                </a:tc>
                <a:tc vMerge="1">
                  <a:txBody>
                    <a:bodyPr/>
                    <a:lstStyle/>
                    <a:p>
                      <a:pPr latinLnBrk="1"/>
                      <a:endParaRPr lang="ko-KR" altLang="en-US"/>
                    </a:p>
                  </a:txBody>
                  <a:tcPr/>
                </a:tc>
                <a:tc>
                  <a:txBody>
                    <a:bodyPr/>
                    <a:lstStyle/>
                    <a:p>
                      <a:pPr algn="ctr" latinLnBrk="1"/>
                      <a:r>
                        <a:rPr kumimoji="1" lang="en-US" altLang="ko-KR" sz="1000" u="none" strike="noStrike" kern="1200" cap="none" normalizeH="0" baseline="0" dirty="0">
                          <a:ln>
                            <a:noFill/>
                          </a:ln>
                          <a:solidFill>
                            <a:schemeClr val="dk1"/>
                          </a:solidFill>
                          <a:effectLst/>
                          <a:latin typeface="+mn-lt"/>
                          <a:ea typeface="+mn-ea"/>
                          <a:cs typeface="+mn-cs"/>
                        </a:rPr>
                        <a:t>10base-T1S</a:t>
                      </a:r>
                      <a:endParaRPr kumimoji="1" lang="ko-KR" altLang="en-US" sz="1000" u="none" strike="noStrike" kern="1200" cap="none" normalizeH="0" baseline="0" dirty="0">
                        <a:ln>
                          <a:noFill/>
                        </a:ln>
                        <a:solidFill>
                          <a:schemeClr val="dk1"/>
                        </a:solidFill>
                        <a:effectLst/>
                        <a:latin typeface="+mn-lt"/>
                        <a:ea typeface="+mn-ea"/>
                        <a:cs typeface="+mn-cs"/>
                      </a:endParaRPr>
                    </a:p>
                  </a:txBody>
                  <a:tcPr marL="0" marR="0" marT="10800" marB="10800" anchor="ctr" horzOverflow="overflow">
                    <a:solidFill>
                      <a:schemeClr val="tx1">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cap="none" normalizeH="0" baseline="0" dirty="0">
                          <a:ln>
                            <a:noFill/>
                          </a:ln>
                          <a:solidFill>
                            <a:schemeClr val="tx1"/>
                          </a:solidFill>
                          <a:effectLst/>
                          <a:latin typeface="+mn-lt"/>
                          <a:ea typeface="+mn-ea"/>
                          <a:cs typeface="+mn-cs"/>
                        </a:rPr>
                        <a:t>-</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rPr>
                        <a:t>-</a:t>
                      </a:r>
                    </a:p>
                  </a:txBody>
                  <a:tcPr marL="0" marR="0" marT="10800" marB="10800" anchor="ctr" horzOverflow="overflow">
                    <a:solidFill>
                      <a:schemeClr val="accent2">
                        <a:lumMod val="20000"/>
                        <a:lumOff val="80000"/>
                      </a:schemeClr>
                    </a:solidFill>
                  </a:tcPr>
                </a:tc>
                <a:extLst>
                  <a:ext uri="{0D108BD9-81ED-4DB2-BD59-A6C34878D82A}">
                    <a16:rowId xmlns:a16="http://schemas.microsoft.com/office/drawing/2014/main" val="1366296127"/>
                  </a:ext>
                </a:extLst>
              </a:tr>
              <a:tr h="136162">
                <a:tc vMerge="1">
                  <a:txBody>
                    <a:bodyPr/>
                    <a:lstStyle/>
                    <a:p>
                      <a:pPr latinLnBrk="1"/>
                      <a:endParaRPr lang="ko-KR" altLang="en-US"/>
                    </a:p>
                  </a:txBody>
                  <a:tcPr/>
                </a:tc>
                <a:tc vMerge="1">
                  <a:txBody>
                    <a:bodyPr/>
                    <a:lstStyle/>
                    <a:p>
                      <a:pPr latinLnBrk="1"/>
                      <a:r>
                        <a:rPr kumimoji="1" lang="en-US" altLang="ko-KR" sz="1000" b="0" i="0" u="none" strike="noStrike" cap="none" normalizeH="0" baseline="0">
                          <a:ln>
                            <a:noFill/>
                          </a:ln>
                          <a:solidFill>
                            <a:schemeClr val="tx1"/>
                          </a:solidFill>
                          <a:effectLst/>
                          <a:latin typeface="+mn-ea"/>
                          <a:ea typeface="+mn-ea"/>
                        </a:rPr>
                        <a:t>SPI</a:t>
                      </a:r>
                      <a:endParaRPr lang="ko-KR" altLang="en-US"/>
                    </a:p>
                  </a:txBody>
                  <a:tcPr marL="0" marR="0" marT="10800" marB="10800" anchor="ctr" horzOverflow="overflow"/>
                </a:tc>
                <a:tc>
                  <a:txBody>
                    <a:bodyPr/>
                    <a:lstStyle/>
                    <a:p>
                      <a:pPr algn="ctr" latinLnBrk="1"/>
                      <a:r>
                        <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rPr>
                        <a:t>LIN</a:t>
                      </a:r>
                      <a:endParaRPr lang="ko-KR" altLang="en-US" sz="1000" dirty="0">
                        <a:latin typeface="+mn-lt"/>
                      </a:endParaRPr>
                    </a:p>
                  </a:txBody>
                  <a:tcPr marL="0" marR="0" marT="10800" marB="10800" anchor="ctr" horzOverflow="overflow">
                    <a:solidFill>
                      <a:schemeClr val="tx1">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cap="none" normalizeH="0" baseline="0" dirty="0">
                          <a:ln>
                            <a:noFill/>
                          </a:ln>
                          <a:solidFill>
                            <a:schemeClr val="tx1"/>
                          </a:solidFill>
                          <a:effectLst/>
                          <a:latin typeface="+mn-lt"/>
                          <a:ea typeface="+mn-ea"/>
                          <a:cs typeface="+mn-cs"/>
                        </a:rPr>
                        <a:t>8-12</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rPr>
                        <a:t>12</a:t>
                      </a:r>
                    </a:p>
                  </a:txBody>
                  <a:tcPr marL="0" marR="0" marT="10800" marB="10800" anchor="ctr" horzOverflow="overflow">
                    <a:solidFill>
                      <a:schemeClr val="accent2">
                        <a:lumMod val="20000"/>
                        <a:lumOff val="80000"/>
                      </a:schemeClr>
                    </a:solidFill>
                  </a:tcPr>
                </a:tc>
                <a:extLst>
                  <a:ext uri="{0D108BD9-81ED-4DB2-BD59-A6C34878D82A}">
                    <a16:rowId xmlns:a16="http://schemas.microsoft.com/office/drawing/2014/main" val="395656896"/>
                  </a:ext>
                </a:extLst>
              </a:tr>
              <a:tr h="136162">
                <a:tc vMerge="1">
                  <a:txBody>
                    <a:bodyPr/>
                    <a:lstStyle/>
                    <a:p>
                      <a:pPr latinLnBrk="1"/>
                      <a:endParaRPr lang="ko-KR" altLang="en-US"/>
                    </a:p>
                  </a:txBody>
                  <a:tcPr/>
                </a:tc>
                <a:tc vMerge="1">
                  <a:txBody>
                    <a:bodyPr/>
                    <a:lstStyle/>
                    <a:p>
                      <a:pPr latinLnBrk="1"/>
                      <a:r>
                        <a:rPr kumimoji="1" lang="en-US" altLang="ko-KR" sz="1000" b="0" i="0" u="none" strike="noStrike" cap="none" normalizeH="0" baseline="0" dirty="0">
                          <a:ln>
                            <a:noFill/>
                          </a:ln>
                          <a:solidFill>
                            <a:schemeClr val="tx1"/>
                          </a:solidFill>
                          <a:effectLst/>
                          <a:latin typeface="+mn-ea"/>
                          <a:ea typeface="+mn-ea"/>
                        </a:rPr>
                        <a:t>-</a:t>
                      </a:r>
                      <a:endParaRPr lang="ko-KR" altLang="en-US" dirty="0"/>
                    </a:p>
                  </a:txBody>
                  <a:tcPr marL="0" marR="0" marT="10800" marB="10800" anchor="ctr" horzOverflow="overflow"/>
                </a:tc>
                <a:tc>
                  <a:txBody>
                    <a:bodyPr/>
                    <a:lstStyle/>
                    <a:p>
                      <a:pPr algn="ctr" latinLnBrk="1"/>
                      <a:r>
                        <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rPr>
                        <a:t>SENT</a:t>
                      </a:r>
                      <a:endParaRPr lang="ko-KR" altLang="en-US" sz="1000" dirty="0">
                        <a:latin typeface="+mn-lt"/>
                      </a:endParaRPr>
                    </a:p>
                  </a:txBody>
                  <a:tcPr marL="0" marR="0" marT="10800" marB="10800" anchor="ctr" horzOverflow="overflow">
                    <a:solidFill>
                      <a:schemeClr val="tx1">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cap="none" normalizeH="0" baseline="0" dirty="0">
                          <a:ln>
                            <a:noFill/>
                          </a:ln>
                          <a:solidFill>
                            <a:schemeClr val="tx1"/>
                          </a:solidFill>
                          <a:effectLst/>
                          <a:latin typeface="+mn-lt"/>
                          <a:ea typeface="+mn-ea"/>
                          <a:cs typeface="+mn-cs"/>
                        </a:rPr>
                        <a:t>6~8</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rPr>
                        <a:t>10</a:t>
                      </a:r>
                    </a:p>
                  </a:txBody>
                  <a:tcPr marL="0" marR="0" marT="10800" marB="10800" anchor="ctr" horzOverflow="overflow">
                    <a:solidFill>
                      <a:schemeClr val="accent2">
                        <a:lumMod val="20000"/>
                        <a:lumOff val="80000"/>
                      </a:schemeClr>
                    </a:solidFill>
                  </a:tcPr>
                </a:tc>
                <a:extLst>
                  <a:ext uri="{0D108BD9-81ED-4DB2-BD59-A6C34878D82A}">
                    <a16:rowId xmlns:a16="http://schemas.microsoft.com/office/drawing/2014/main" val="2099151814"/>
                  </a:ext>
                </a:extLst>
              </a:tr>
              <a:tr h="136162">
                <a:tc vMerge="1">
                  <a:txBody>
                    <a:bodyPr/>
                    <a:lstStyle/>
                    <a:p>
                      <a:pPr marL="0" marR="0" lvl="0" indent="0" algn="l" defTabSz="914400" rtl="0" eaLnBrk="1" fontAlgn="ctr" latinLnBrk="0" hangingPunct="1">
                        <a:lnSpc>
                          <a:spcPct val="100000"/>
                        </a:lnSpc>
                        <a:spcBef>
                          <a:spcPct val="0"/>
                        </a:spcBef>
                        <a:spcAft>
                          <a:spcPct val="0"/>
                        </a:spcAft>
                        <a:buClrTx/>
                        <a:buSzTx/>
                        <a:buFontTx/>
                        <a:buNone/>
                        <a:tabLst/>
                        <a:defRPr/>
                      </a:pPr>
                      <a:endParaRPr kumimoji="1" lang="ja-JP" altLang="en-US" sz="1000" b="0" i="0" u="none" strike="noStrike" cap="none" normalizeH="0" baseline="0">
                        <a:ln>
                          <a:noFill/>
                        </a:ln>
                        <a:solidFill>
                          <a:schemeClr val="tx1"/>
                        </a:solidFill>
                        <a:effectLst/>
                        <a:latin typeface="+mn-ea"/>
                        <a:ea typeface="+mn-ea"/>
                        <a:cs typeface="Meiryo UI" panose="020B0604030504040204" pitchFamily="50" charset="-128"/>
                      </a:endParaRPr>
                    </a:p>
                  </a:txBody>
                  <a:tcPr marL="0" marR="0" marT="10800" marB="10800" anchor="ctr" horzOverflow="overflow"/>
                </a:tc>
                <a:tc gridSpan="2">
                  <a:txBody>
                    <a:bodyPr/>
                    <a:lstStyle/>
                    <a:p>
                      <a:pPr algn="ctr" latinLnBrk="1"/>
                      <a:r>
                        <a:rPr kumimoji="1" lang="en-US" altLang="ja-JP" sz="1000" u="none" strike="noStrike" cap="none" normalizeH="0" baseline="0" dirty="0">
                          <a:ln>
                            <a:noFill/>
                          </a:ln>
                          <a:effectLst/>
                          <a:latin typeface="+mn-lt"/>
                          <a:ea typeface="+mn-ea"/>
                        </a:rPr>
                        <a:t> GPIO</a:t>
                      </a:r>
                      <a:endParaRPr lang="ko-KR" altLang="en-US" sz="1000" dirty="0">
                        <a:latin typeface="+mn-lt"/>
                      </a:endParaRPr>
                    </a:p>
                  </a:txBody>
                  <a:tcPr marL="0" marR="0" marT="10800" marB="10800" anchor="ctr" horzOverflow="overflow">
                    <a:solidFill>
                      <a:schemeClr val="tx1">
                        <a:lumMod val="40000"/>
                        <a:lumOff val="60000"/>
                      </a:schemeClr>
                    </a:solidFill>
                  </a:tcPr>
                </a:tc>
                <a:tc hMerge="1">
                  <a:txBody>
                    <a:bodyPr/>
                    <a:lstStyle/>
                    <a:p>
                      <a:pPr latinLnBrk="1"/>
                      <a:endParaRPr lang="ko-KR" altLang="en-US" dirty="0"/>
                    </a:p>
                  </a:txBody>
                  <a:tcPr marL="0" marR="0" marT="10800" marB="10800" anchor="ctr" horzOverflow="overflow"/>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kern="1200" cap="none" normalizeH="0" baseline="0" dirty="0">
                          <a:ln>
                            <a:noFill/>
                          </a:ln>
                          <a:solidFill>
                            <a:schemeClr val="tx1"/>
                          </a:solidFill>
                          <a:effectLst/>
                          <a:latin typeface="+mn-lt"/>
                          <a:ea typeface="+mn-ea"/>
                          <a:cs typeface="+mn-cs"/>
                        </a:rPr>
                        <a:t>77~165</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kern="1200" cap="none" normalizeH="0" baseline="0" dirty="0">
                          <a:ln>
                            <a:noFill/>
                          </a:ln>
                          <a:solidFill>
                            <a:schemeClr val="tx1"/>
                          </a:solidFill>
                          <a:effectLst/>
                          <a:latin typeface="+mn-lt"/>
                          <a:ea typeface="+mn-ea"/>
                          <a:cs typeface="Meiryo UI" panose="020B0604030504040204" pitchFamily="50" charset="-128"/>
                        </a:rPr>
                        <a:t>-</a:t>
                      </a:r>
                    </a:p>
                  </a:txBody>
                  <a:tcPr marL="0" marR="0" marT="10800" marB="10800" anchor="ctr" horzOverflow="overflow">
                    <a:solidFill>
                      <a:schemeClr val="accent2">
                        <a:lumMod val="20000"/>
                        <a:lumOff val="80000"/>
                      </a:schemeClr>
                    </a:solidFill>
                  </a:tcPr>
                </a:tc>
                <a:extLst>
                  <a:ext uri="{0D108BD9-81ED-4DB2-BD59-A6C34878D82A}">
                    <a16:rowId xmlns:a16="http://schemas.microsoft.com/office/drawing/2014/main" val="10017"/>
                  </a:ext>
                </a:extLst>
              </a:tr>
              <a:tr h="255422">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rPr>
                        <a:t>Operating temperatures</a:t>
                      </a:r>
                      <a:endParaRPr kumimoji="1" lang="ja-JP" altLang="en-US" sz="1000" b="0" i="0" u="none" strike="noStrike" cap="none" normalizeH="0" baseline="0" dirty="0">
                        <a:ln>
                          <a:noFill/>
                        </a:ln>
                        <a:solidFill>
                          <a:schemeClr val="tx1"/>
                        </a:solidFill>
                        <a:effectLst/>
                        <a:latin typeface="+mn-lt"/>
                        <a:ea typeface="+mn-ea"/>
                        <a:cs typeface="Meiryo UI" panose="020B0604030504040204" pitchFamily="50" charset="-128"/>
                      </a:endParaRPr>
                    </a:p>
                  </a:txBody>
                  <a:tcPr marL="0" marR="0" marT="10800" marB="10800" anchor="ctr" horzOverflow="overflow">
                    <a:solidFill>
                      <a:schemeClr val="tx1">
                        <a:lumMod val="40000"/>
                        <a:lumOff val="60000"/>
                      </a:schemeClr>
                    </a:solidFill>
                  </a:tcPr>
                </a:tc>
                <a:tc hMerge="1">
                  <a:txBody>
                    <a:bodyPr/>
                    <a:lstStyle/>
                    <a:p>
                      <a:pPr latinLnBrk="1"/>
                      <a:endParaRPr lang="ko-KR" alt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endParaRPr kumimoji="1" lang="ja-JP" altLang="en-US" sz="1000" b="0" i="0" u="none" strike="noStrike" cap="none" normalizeH="0" baseline="0" dirty="0">
                        <a:ln>
                          <a:noFill/>
                        </a:ln>
                        <a:solidFill>
                          <a:schemeClr val="tx1"/>
                        </a:solidFill>
                        <a:effectLst/>
                        <a:latin typeface="+mn-ea"/>
                        <a:ea typeface="+mn-ea"/>
                        <a:cs typeface="Meiryo UI" panose="020B0604030504040204" pitchFamily="50" charset="-128"/>
                      </a:endParaRPr>
                    </a:p>
                  </a:txBody>
                  <a:tcPr marL="0" marR="0" marT="10800" marB="10800" anchor="ctr" horzOverflow="overflow"/>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a:ln>
                            <a:noFill/>
                          </a:ln>
                          <a:solidFill>
                            <a:srgbClr val="3C3C3B">
                              <a:lumMod val="50000"/>
                            </a:srgbClr>
                          </a:solidFill>
                          <a:effectLst/>
                          <a:uLnTx/>
                          <a:uFillTx/>
                          <a:latin typeface="+mn-lt"/>
                          <a:ea typeface="メイリオ"/>
                          <a:cs typeface="+mn-cs"/>
                        </a:rPr>
                        <a:t>–40 to +160 °C (</a:t>
                      </a:r>
                      <a:r>
                        <a:rPr kumimoji="1" lang="en-US" altLang="ja-JP" sz="1000" b="0" i="0" u="none" strike="noStrike" kern="1200" cap="none" spc="0" normalizeH="0" baseline="0" noProof="0" dirty="0" err="1">
                          <a:ln>
                            <a:noFill/>
                          </a:ln>
                          <a:solidFill>
                            <a:srgbClr val="3C3C3B">
                              <a:lumMod val="50000"/>
                            </a:srgbClr>
                          </a:solidFill>
                          <a:effectLst/>
                          <a:uLnTx/>
                          <a:uFillTx/>
                          <a:latin typeface="+mn-lt"/>
                          <a:ea typeface="メイリオ"/>
                          <a:cs typeface="+mn-cs"/>
                        </a:rPr>
                        <a:t>Tj</a:t>
                      </a:r>
                      <a:r>
                        <a:rPr kumimoji="1" lang="en-US" altLang="ja-JP" sz="1000" b="0" i="0" u="none" strike="noStrike" kern="1200" cap="none" spc="0" normalizeH="0" baseline="0" noProof="0" dirty="0">
                          <a:ln>
                            <a:noFill/>
                          </a:ln>
                          <a:solidFill>
                            <a:srgbClr val="3C3C3B">
                              <a:lumMod val="50000"/>
                            </a:srgbClr>
                          </a:solidFill>
                          <a:effectLst/>
                          <a:uLnTx/>
                          <a:uFillTx/>
                          <a:latin typeface="+mn-lt"/>
                          <a:ea typeface="メイリオ"/>
                          <a:cs typeface="+mn-cs"/>
                        </a:rPr>
                        <a:t>)</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–40 to +125 °C</a:t>
                      </a:r>
                    </a:p>
                  </a:txBody>
                  <a:tcPr marL="0" marR="0" marT="10800" marB="10800" anchor="ctr" horzOverflow="overflow">
                    <a:solidFill>
                      <a:schemeClr val="accent2">
                        <a:lumMod val="20000"/>
                        <a:lumOff val="80000"/>
                      </a:schemeClr>
                    </a:solidFill>
                  </a:tcPr>
                </a:tc>
                <a:extLst>
                  <a:ext uri="{0D108BD9-81ED-4DB2-BD59-A6C34878D82A}">
                    <a16:rowId xmlns:a16="http://schemas.microsoft.com/office/drawing/2014/main" val="2395087938"/>
                  </a:ext>
                </a:extLst>
              </a:tr>
              <a:tr h="493941">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rPr>
                        <a:t> Package</a:t>
                      </a:r>
                      <a:endParaRPr kumimoji="1" lang="ja-JP" altLang="en-US" sz="1000" b="0" i="0" u="none" strike="noStrike" cap="none" normalizeH="0" baseline="0" dirty="0">
                        <a:ln>
                          <a:noFill/>
                        </a:ln>
                        <a:solidFill>
                          <a:schemeClr val="tx1"/>
                        </a:solidFill>
                        <a:effectLst/>
                        <a:latin typeface="+mn-lt"/>
                        <a:ea typeface="+mn-ea"/>
                        <a:cs typeface="Meiryo UI" panose="020B0604030504040204" pitchFamily="50" charset="-128"/>
                      </a:endParaRPr>
                    </a:p>
                  </a:txBody>
                  <a:tcPr marL="0" marR="0" marT="10800" marB="10800" anchor="ctr" horzOverflow="overflow">
                    <a:solidFill>
                      <a:schemeClr val="tx1">
                        <a:lumMod val="40000"/>
                        <a:lumOff val="60000"/>
                      </a:schemeClr>
                    </a:solidFill>
                  </a:tcPr>
                </a:tc>
                <a:tc hMerge="1">
                  <a:txBody>
                    <a:bodyPr/>
                    <a:lstStyle/>
                    <a:p>
                      <a:pPr latinLnBrk="1"/>
                      <a:endParaRPr lang="ko-KR" alt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endParaRPr kumimoji="1" lang="ja-JP" altLang="en-US" sz="1000" b="0" i="0" u="none" strike="noStrike" cap="none" normalizeH="0" baseline="0" dirty="0">
                        <a:ln>
                          <a:noFill/>
                        </a:ln>
                        <a:solidFill>
                          <a:schemeClr val="tx1"/>
                        </a:solidFill>
                        <a:effectLst/>
                        <a:latin typeface="+mn-ea"/>
                        <a:ea typeface="+mn-ea"/>
                        <a:cs typeface="Meiryo UI" panose="020B0604030504040204" pitchFamily="50" charset="-128"/>
                      </a:endParaRPr>
                    </a:p>
                  </a:txBody>
                  <a:tcPr marL="0" marR="0" marT="10800" marB="10800" anchor="ctr" horzOverflow="overflow"/>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kern="1200" cap="none" normalizeH="0" baseline="0" dirty="0">
                          <a:ln>
                            <a:noFill/>
                          </a:ln>
                          <a:solidFill>
                            <a:schemeClr val="tx1">
                              <a:lumMod val="50000"/>
                            </a:schemeClr>
                          </a:solidFill>
                          <a:effectLst/>
                          <a:latin typeface="+mn-lt"/>
                          <a:ea typeface="+mn-ea"/>
                          <a:cs typeface="+mn-cs"/>
                        </a:rPr>
                        <a:t>144Pin(HLQFP)</a:t>
                      </a: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kern="1200" cap="none" normalizeH="0" baseline="0" dirty="0">
                          <a:ln>
                            <a:noFill/>
                          </a:ln>
                          <a:solidFill>
                            <a:schemeClr val="tx1">
                              <a:lumMod val="50000"/>
                            </a:schemeClr>
                          </a:solidFill>
                          <a:effectLst/>
                          <a:latin typeface="+mn-lt"/>
                          <a:ea typeface="+mn-ea"/>
                          <a:cs typeface="+mn-cs"/>
                        </a:rPr>
                        <a:t>156Pin(FLBGA)</a:t>
                      </a: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kern="1200" cap="none" normalizeH="0" baseline="0" dirty="0">
                          <a:ln>
                            <a:noFill/>
                          </a:ln>
                          <a:solidFill>
                            <a:schemeClr val="tx1">
                              <a:lumMod val="50000"/>
                            </a:schemeClr>
                          </a:solidFill>
                          <a:effectLst/>
                          <a:latin typeface="+mn-lt"/>
                          <a:ea typeface="+mn-ea"/>
                          <a:cs typeface="+mn-cs"/>
                        </a:rPr>
                        <a:t>176pin(HQFP)</a:t>
                      </a: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kern="1200" cap="none" normalizeH="0" baseline="0" dirty="0">
                          <a:ln>
                            <a:noFill/>
                          </a:ln>
                          <a:solidFill>
                            <a:schemeClr val="tx1">
                              <a:lumMod val="50000"/>
                            </a:schemeClr>
                          </a:solidFill>
                          <a:effectLst/>
                          <a:latin typeface="+mn-lt"/>
                          <a:ea typeface="+mn-ea"/>
                          <a:cs typeface="+mn-cs"/>
                        </a:rPr>
                        <a:t>292Pin(FBGA)</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144pin(T/LQFP)</a:t>
                      </a: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176pin(LQFP)</a:t>
                      </a: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292pin(LFBGA)</a:t>
                      </a: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180pin(BGA)</a:t>
                      </a:r>
                    </a:p>
                  </a:txBody>
                  <a:tcPr marL="0" marR="0" marT="10800" marB="10800" anchor="ctr" horzOverflow="overflow">
                    <a:solidFill>
                      <a:schemeClr val="accent2">
                        <a:lumMod val="20000"/>
                        <a:lumOff val="80000"/>
                      </a:schemeClr>
                    </a:solidFill>
                  </a:tcPr>
                </a:tc>
                <a:extLst>
                  <a:ext uri="{0D108BD9-81ED-4DB2-BD59-A6C34878D82A}">
                    <a16:rowId xmlns:a16="http://schemas.microsoft.com/office/drawing/2014/main" val="3792167690"/>
                  </a:ext>
                </a:extLst>
              </a:tr>
              <a:tr h="136162">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rPr>
                        <a:t>Safety</a:t>
                      </a:r>
                      <a:endParaRPr kumimoji="1" lang="ja-JP" altLang="en-US" sz="1000" b="0" i="0" u="none" strike="noStrike" cap="none" normalizeH="0" baseline="0" dirty="0">
                        <a:ln>
                          <a:noFill/>
                        </a:ln>
                        <a:solidFill>
                          <a:schemeClr val="tx1"/>
                        </a:solidFill>
                        <a:effectLst/>
                        <a:latin typeface="+mn-lt"/>
                        <a:ea typeface="+mn-ea"/>
                        <a:cs typeface="Meiryo UI" panose="020B0604030504040204" pitchFamily="50" charset="-128"/>
                      </a:endParaRPr>
                    </a:p>
                  </a:txBody>
                  <a:tcPr marL="0" marR="0" marT="10800" marB="10800" anchor="ctr" horzOverflow="overflow">
                    <a:solidFill>
                      <a:schemeClr val="tx1">
                        <a:lumMod val="40000"/>
                        <a:lumOff val="60000"/>
                      </a:schemeClr>
                    </a:solidFill>
                  </a:tcPr>
                </a:tc>
                <a:tc hMerge="1">
                  <a:txBody>
                    <a:bodyPr/>
                    <a:lstStyle/>
                    <a:p>
                      <a:pPr latinLnBrk="1"/>
                      <a:endParaRPr lang="ko-KR" alt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endParaRPr kumimoji="1" lang="ja-JP" altLang="en-US" sz="1000" b="0" i="0" u="none" strike="noStrike" cap="none" normalizeH="0" baseline="0" dirty="0">
                        <a:ln>
                          <a:noFill/>
                        </a:ln>
                        <a:solidFill>
                          <a:schemeClr val="tx1"/>
                        </a:solidFill>
                        <a:effectLst/>
                        <a:latin typeface="+mn-ea"/>
                        <a:ea typeface="+mn-ea"/>
                        <a:cs typeface="Meiryo UI" panose="020B0604030504040204" pitchFamily="50" charset="-128"/>
                      </a:endParaRPr>
                    </a:p>
                  </a:txBody>
                  <a:tcPr marL="0" marR="0" marT="10800" marB="10800" anchor="ctr" horzOverflow="overflow"/>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kern="1200" cap="none" normalizeH="0" baseline="0" dirty="0">
                          <a:ln>
                            <a:noFill/>
                          </a:ln>
                          <a:solidFill>
                            <a:schemeClr val="tx1">
                              <a:lumMod val="50000"/>
                            </a:schemeClr>
                          </a:solidFill>
                          <a:effectLst/>
                          <a:latin typeface="+mn-lt"/>
                          <a:ea typeface="+mn-ea"/>
                          <a:cs typeface="+mn-cs"/>
                        </a:rPr>
                        <a:t>ASIL-D</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ASIL-D</a:t>
                      </a:r>
                    </a:p>
                  </a:txBody>
                  <a:tcPr marL="0" marR="0" marT="10800" marB="10800" anchor="ctr" horzOverflow="overflow">
                    <a:solidFill>
                      <a:schemeClr val="accent2">
                        <a:lumMod val="20000"/>
                        <a:lumOff val="80000"/>
                      </a:schemeClr>
                    </a:solidFill>
                  </a:tcPr>
                </a:tc>
                <a:extLst>
                  <a:ext uri="{0D108BD9-81ED-4DB2-BD59-A6C34878D82A}">
                    <a16:rowId xmlns:a16="http://schemas.microsoft.com/office/drawing/2014/main" val="1822329269"/>
                  </a:ext>
                </a:extLst>
              </a:tr>
              <a:tr h="136162">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cap="none" normalizeH="0" baseline="0" dirty="0">
                          <a:ln>
                            <a:noFill/>
                          </a:ln>
                          <a:solidFill>
                            <a:schemeClr val="tx1"/>
                          </a:solidFill>
                          <a:effectLst/>
                          <a:latin typeface="+mn-lt"/>
                          <a:ea typeface="+mn-ea"/>
                          <a:cs typeface="Meiryo UI" panose="020B0604030504040204" pitchFamily="50" charset="-128"/>
                        </a:rPr>
                        <a:t>Security</a:t>
                      </a:r>
                      <a:endParaRPr kumimoji="1" lang="ja-JP" altLang="en-US" sz="1000" b="0" i="0" u="none" strike="noStrike" cap="none" normalizeH="0" baseline="0" dirty="0">
                        <a:ln>
                          <a:noFill/>
                        </a:ln>
                        <a:solidFill>
                          <a:schemeClr val="tx1"/>
                        </a:solidFill>
                        <a:effectLst/>
                        <a:latin typeface="+mn-lt"/>
                        <a:ea typeface="+mn-ea"/>
                        <a:cs typeface="Meiryo UI" panose="020B0604030504040204" pitchFamily="50" charset="-128"/>
                      </a:endParaRPr>
                    </a:p>
                  </a:txBody>
                  <a:tcPr marL="0" marR="0" marT="10800" marB="10800" anchor="ctr" horzOverflow="overflow">
                    <a:solidFill>
                      <a:schemeClr val="tx1">
                        <a:lumMod val="40000"/>
                        <a:lumOff val="60000"/>
                      </a:schemeClr>
                    </a:solidFill>
                  </a:tcPr>
                </a:tc>
                <a:tc hMerge="1">
                  <a:txBody>
                    <a:bodyPr/>
                    <a:lstStyle/>
                    <a:p>
                      <a:pPr latinLnBrk="1"/>
                      <a:endParaRPr lang="ko-KR" alt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endParaRPr kumimoji="1" lang="ja-JP" altLang="en-US" sz="1000" b="0" i="0" u="none" strike="noStrike" cap="none" normalizeH="0" baseline="0" dirty="0">
                        <a:ln>
                          <a:noFill/>
                        </a:ln>
                        <a:solidFill>
                          <a:schemeClr val="tx1"/>
                        </a:solidFill>
                        <a:effectLst/>
                        <a:latin typeface="+mn-ea"/>
                        <a:ea typeface="+mn-ea"/>
                        <a:cs typeface="Meiryo UI" panose="020B0604030504040204" pitchFamily="50" charset="-128"/>
                      </a:endParaRPr>
                    </a:p>
                  </a:txBody>
                  <a:tcPr marL="0" marR="0" marT="10800" marB="10800" anchor="ctr" horzOverflow="overflow"/>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a:ln>
                            <a:noFill/>
                          </a:ln>
                          <a:solidFill>
                            <a:srgbClr val="3C3C3B">
                              <a:lumMod val="50000"/>
                            </a:srgbClr>
                          </a:solidFill>
                          <a:effectLst/>
                          <a:uLnTx/>
                          <a:uFillTx/>
                          <a:latin typeface="+mn-lt"/>
                          <a:ea typeface="+mn-ea"/>
                          <a:cs typeface="+mn-cs"/>
                        </a:rPr>
                        <a:t>EVITA-FULL</a:t>
                      </a:r>
                      <a:endParaRPr kumimoji="1" lang="en-US" altLang="ja-JP" sz="1000" b="0" i="0" u="none" strike="noStrike" kern="1200" cap="none" normalizeH="0" baseline="0" dirty="0">
                        <a:ln>
                          <a:noFill/>
                        </a:ln>
                        <a:solidFill>
                          <a:schemeClr val="tx1">
                            <a:lumMod val="50000"/>
                          </a:schemeClr>
                        </a:solidFill>
                        <a:effectLst/>
                        <a:latin typeface="+mn-lt"/>
                        <a:ea typeface="+mn-ea"/>
                        <a:cs typeface="+mn-cs"/>
                      </a:endParaRP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a:ln>
                            <a:noFill/>
                          </a:ln>
                          <a:solidFill>
                            <a:srgbClr val="3C3C3B">
                              <a:lumMod val="50000"/>
                            </a:srgbClr>
                          </a:solidFill>
                          <a:effectLst/>
                          <a:uLnTx/>
                          <a:uFillTx/>
                          <a:latin typeface="+mn-lt"/>
                          <a:ea typeface="+mn-ea"/>
                          <a:cs typeface="Meiryo UI" panose="020B0604030504040204" pitchFamily="50" charset="-128"/>
                        </a:rPr>
                        <a:t>EVITA-FULL</a:t>
                      </a:r>
                      <a:endParaRPr kumimoji="1" lang="en-US" altLang="ja-JP" sz="10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endParaRPr>
                    </a:p>
                  </a:txBody>
                  <a:tcPr marL="0" marR="0" marT="10800" marB="10800" anchor="ctr" horzOverflow="overflow">
                    <a:solidFill>
                      <a:schemeClr val="accent2">
                        <a:lumMod val="20000"/>
                        <a:lumOff val="80000"/>
                      </a:schemeClr>
                    </a:solidFill>
                  </a:tcPr>
                </a:tc>
                <a:extLst>
                  <a:ext uri="{0D108BD9-81ED-4DB2-BD59-A6C34878D82A}">
                    <a16:rowId xmlns:a16="http://schemas.microsoft.com/office/drawing/2014/main" val="3418305130"/>
                  </a:ext>
                </a:extLst>
              </a:tr>
            </a:tbl>
          </a:graphicData>
        </a:graphic>
      </p:graphicFrame>
      <p:sp>
        <p:nvSpPr>
          <p:cNvPr id="18" name="コンテンツ プレースホルダー 3">
            <a:extLst>
              <a:ext uri="{FF2B5EF4-FFF2-40B4-BE49-F238E27FC236}">
                <a16:creationId xmlns:a16="http://schemas.microsoft.com/office/drawing/2014/main" id="{A559F540-5905-C9CC-9C86-2E8C252BB7AB}"/>
              </a:ext>
            </a:extLst>
          </p:cNvPr>
          <p:cNvSpPr txBox="1">
            <a:spLocks/>
          </p:cNvSpPr>
          <p:nvPr/>
        </p:nvSpPr>
        <p:spPr>
          <a:xfrm>
            <a:off x="7106200" y="1332264"/>
            <a:ext cx="4246384" cy="4091569"/>
          </a:xfrm>
          <a:prstGeom prst="rect">
            <a:avLst/>
          </a:prstGeom>
        </p:spPr>
        <p:txBody>
          <a:bodyPr/>
          <a:lstStyle>
            <a:lvl1pPr marL="0" indent="0" algn="l" defTabSz="914400" rtl="0" eaLnBrk="1" latinLnBrk="0" hangingPunct="1">
              <a:lnSpc>
                <a:spcPct val="120000"/>
              </a:lnSpc>
              <a:spcBef>
                <a:spcPts val="0"/>
              </a:spcBef>
              <a:spcAft>
                <a:spcPts val="800"/>
              </a:spcAft>
              <a:buFont typeface="Arial" panose="020B0604020202020204" pitchFamily="34" charset="0"/>
              <a:buNone/>
              <a:defRPr kumimoji="1" sz="1600" kern="1200">
                <a:solidFill>
                  <a:schemeClr val="tx1"/>
                </a:solidFill>
                <a:latin typeface="+mn-lt"/>
                <a:ea typeface="+mn-ea"/>
                <a:cs typeface="+mn-cs"/>
              </a:defRPr>
            </a:lvl1pPr>
            <a:lvl2pPr marL="177800" indent="-177800" algn="l" defTabSz="914400" rtl="0" eaLnBrk="1" latinLnBrk="0" hangingPunct="1">
              <a:lnSpc>
                <a:spcPct val="120000"/>
              </a:lnSpc>
              <a:spcBef>
                <a:spcPts val="0"/>
              </a:spcBef>
              <a:spcAft>
                <a:spcPts val="800"/>
              </a:spcAft>
              <a:buClr>
                <a:schemeClr val="tx2"/>
              </a:buClr>
              <a:buFont typeface="Wingdings" panose="05000000000000000000" pitchFamily="2" charset="2"/>
              <a:buChar char="§"/>
              <a:defRPr kumimoji="1" sz="1600" kern="1200">
                <a:solidFill>
                  <a:schemeClr val="tx1"/>
                </a:solidFill>
                <a:latin typeface="+mn-lt"/>
                <a:ea typeface="+mn-ea"/>
                <a:cs typeface="+mn-cs"/>
              </a:defRPr>
            </a:lvl2pPr>
            <a:lvl3pPr marL="355600" indent="-177800" algn="l" defTabSz="914400" rtl="0" eaLnBrk="1" latinLnBrk="0" hangingPunct="1">
              <a:lnSpc>
                <a:spcPct val="120000"/>
              </a:lnSpc>
              <a:spcBef>
                <a:spcPts val="0"/>
              </a:spcBef>
              <a:spcAft>
                <a:spcPts val="800"/>
              </a:spcAft>
              <a:buClr>
                <a:schemeClr val="tx2"/>
              </a:buClr>
              <a:buFont typeface="Wingdings" panose="05000000000000000000" pitchFamily="2" charset="2"/>
              <a:buChar char="§"/>
              <a:defRPr kumimoji="1" sz="1600" kern="1200">
                <a:solidFill>
                  <a:schemeClr val="tx1"/>
                </a:solidFill>
                <a:latin typeface="+mn-lt"/>
                <a:ea typeface="+mn-ea"/>
                <a:cs typeface="+mn-cs"/>
              </a:defRPr>
            </a:lvl3pPr>
            <a:lvl4pPr marL="539750" indent="-184150" algn="l" defTabSz="914400" rtl="0" eaLnBrk="1" latinLnBrk="0" hangingPunct="1">
              <a:lnSpc>
                <a:spcPct val="120000"/>
              </a:lnSpc>
              <a:spcBef>
                <a:spcPts val="0"/>
              </a:spcBef>
              <a:spcAft>
                <a:spcPts val="800"/>
              </a:spcAft>
              <a:buFont typeface="Symbol" panose="05050102010706020507" pitchFamily="18" charset="2"/>
              <a:buChar char="-"/>
              <a:defRPr kumimoji="1" sz="1600" kern="1200">
                <a:solidFill>
                  <a:schemeClr val="tx1"/>
                </a:solidFill>
                <a:latin typeface="+mn-lt"/>
                <a:ea typeface="+mn-ea"/>
                <a:cs typeface="+mn-cs"/>
              </a:defRPr>
            </a:lvl4pPr>
            <a:lvl5pPr marL="719138" indent="-179388" algn="l" defTabSz="914400" rtl="0" eaLnBrk="1" latinLnBrk="0" hangingPunct="1">
              <a:lnSpc>
                <a:spcPct val="120000"/>
              </a:lnSpc>
              <a:spcBef>
                <a:spcPts val="0"/>
              </a:spcBef>
              <a:spcAft>
                <a:spcPts val="800"/>
              </a:spcAft>
              <a:buFont typeface="Symbol" panose="05050102010706020507" pitchFamily="18" charset="2"/>
              <a:buChar char="-"/>
              <a:defRPr kumimoji="1"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lvl="2"/>
            <a:r>
              <a:rPr lang="en-US" sz="1200" dirty="0"/>
              <a:t>New Technology</a:t>
            </a:r>
          </a:p>
          <a:p>
            <a:pPr lvl="3"/>
            <a:r>
              <a:rPr lang="en-US" sz="1200" dirty="0"/>
              <a:t>28nm Flash Technology</a:t>
            </a:r>
          </a:p>
          <a:p>
            <a:pPr lvl="2"/>
            <a:r>
              <a:rPr lang="en-US" sz="1200" dirty="0"/>
              <a:t>Memory Scalability </a:t>
            </a:r>
          </a:p>
          <a:p>
            <a:pPr lvl="3"/>
            <a:r>
              <a:rPr lang="en-US" sz="1200" dirty="0"/>
              <a:t>6MB, 8MB &amp; 16MB variation Vs 4MB &amp; 10MB</a:t>
            </a:r>
          </a:p>
          <a:p>
            <a:pPr lvl="2"/>
            <a:r>
              <a:rPr lang="en-US" sz="1200" dirty="0"/>
              <a:t>High CPU performance</a:t>
            </a:r>
          </a:p>
          <a:p>
            <a:pPr lvl="3"/>
            <a:r>
              <a:rPr lang="en-US" sz="1200" dirty="0"/>
              <a:t>400MHz G4MH core</a:t>
            </a:r>
          </a:p>
          <a:p>
            <a:pPr lvl="3"/>
            <a:r>
              <a:rPr lang="en-US" sz="1200" dirty="0"/>
              <a:t>Max. 3KDMIPS Vs 1.4KDMIPS Max. </a:t>
            </a:r>
          </a:p>
          <a:p>
            <a:pPr lvl="2"/>
            <a:r>
              <a:rPr lang="en-US" sz="1200" dirty="0"/>
              <a:t>Bigger internal RAM size</a:t>
            </a:r>
          </a:p>
          <a:p>
            <a:pPr lvl="3"/>
            <a:r>
              <a:rPr lang="en-US" sz="1200" dirty="0"/>
              <a:t>768MB</a:t>
            </a:r>
          </a:p>
          <a:p>
            <a:pPr lvl="2"/>
            <a:r>
              <a:rPr lang="en-US" sz="1200" dirty="0"/>
              <a:t>Autosar version (</a:t>
            </a:r>
            <a:r>
              <a:rPr lang="en-US" altLang="ja-JP" sz="1200" dirty="0"/>
              <a:t>R22-11</a:t>
            </a:r>
            <a:r>
              <a:rPr lang="en-US" sz="1200" dirty="0"/>
              <a:t>) supported</a:t>
            </a:r>
          </a:p>
        </p:txBody>
      </p:sp>
      <p:pic>
        <p:nvPicPr>
          <p:cNvPr id="3" name="그림 2">
            <a:extLst>
              <a:ext uri="{FF2B5EF4-FFF2-40B4-BE49-F238E27FC236}">
                <a16:creationId xmlns:a16="http://schemas.microsoft.com/office/drawing/2014/main" id="{3E623DD3-D812-3A2D-DE36-D38BC7E00A60}"/>
              </a:ext>
            </a:extLst>
          </p:cNvPr>
          <p:cNvPicPr>
            <a:picLocks noChangeAspect="1"/>
          </p:cNvPicPr>
          <p:nvPr/>
        </p:nvPicPr>
        <p:blipFill>
          <a:blip r:embed="rId3"/>
          <a:stretch>
            <a:fillRect/>
          </a:stretch>
        </p:blipFill>
        <p:spPr>
          <a:xfrm>
            <a:off x="3500715" y="1221582"/>
            <a:ext cx="880260" cy="182124"/>
          </a:xfrm>
          <a:prstGeom prst="rect">
            <a:avLst/>
          </a:prstGeom>
        </p:spPr>
      </p:pic>
      <p:pic>
        <p:nvPicPr>
          <p:cNvPr id="4" name="그림 3">
            <a:extLst>
              <a:ext uri="{FF2B5EF4-FFF2-40B4-BE49-F238E27FC236}">
                <a16:creationId xmlns:a16="http://schemas.microsoft.com/office/drawing/2014/main" id="{F866494A-5E49-6ACD-BAF9-57A9F305137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28296" y="1215195"/>
            <a:ext cx="411153" cy="225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1197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85F15E-3F6A-A34C-6D03-29CBA062256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31703F2-BCD3-03B9-5F3F-2E136AF96BE1}"/>
              </a:ext>
            </a:extLst>
          </p:cNvPr>
          <p:cNvSpPr>
            <a:spLocks noGrp="1"/>
          </p:cNvSpPr>
          <p:nvPr>
            <p:ph type="title"/>
          </p:nvPr>
        </p:nvSpPr>
        <p:spPr>
          <a:xfrm>
            <a:off x="468102" y="647330"/>
            <a:ext cx="11244575" cy="443198"/>
          </a:xfrm>
        </p:spPr>
        <p:txBody>
          <a:bodyPr/>
          <a:lstStyle/>
          <a:p>
            <a:r>
              <a:rPr lang="en-US" altLang="ja-JP" dirty="0"/>
              <a:t>U2A8/16 competitiveness</a:t>
            </a:r>
            <a:endParaRPr kumimoji="1" lang="ja-JP" altLang="en-US" dirty="0"/>
          </a:p>
        </p:txBody>
      </p:sp>
      <p:graphicFrame>
        <p:nvGraphicFramePr>
          <p:cNvPr id="17" name="表 11">
            <a:extLst>
              <a:ext uri="{FF2B5EF4-FFF2-40B4-BE49-F238E27FC236}">
                <a16:creationId xmlns:a16="http://schemas.microsoft.com/office/drawing/2014/main" id="{E0535FFE-D357-3C7F-072A-EF1B650B636D}"/>
              </a:ext>
            </a:extLst>
          </p:cNvPr>
          <p:cNvGraphicFramePr>
            <a:graphicFrameLocks noGrp="1"/>
          </p:cNvGraphicFramePr>
          <p:nvPr>
            <p:extLst>
              <p:ext uri="{D42A27DB-BD31-4B8C-83A1-F6EECF244321}">
                <p14:modId xmlns:p14="http://schemas.microsoft.com/office/powerpoint/2010/main" val="543094243"/>
              </p:ext>
            </p:extLst>
          </p:nvPr>
        </p:nvGraphicFramePr>
        <p:xfrm>
          <a:off x="448481" y="1161592"/>
          <a:ext cx="8331246" cy="5476180"/>
        </p:xfrm>
        <a:graphic>
          <a:graphicData uri="http://schemas.openxmlformats.org/drawingml/2006/table">
            <a:tbl>
              <a:tblPr firstRow="1" bandRow="1">
                <a:tableStyleId>{5C22544A-7EE6-4342-B048-85BDC9FD1C3A}</a:tableStyleId>
              </a:tblPr>
              <a:tblGrid>
                <a:gridCol w="442375">
                  <a:extLst>
                    <a:ext uri="{9D8B030D-6E8A-4147-A177-3AD203B41FA5}">
                      <a16:colId xmlns:a16="http://schemas.microsoft.com/office/drawing/2014/main" val="20000"/>
                    </a:ext>
                  </a:extLst>
                </a:gridCol>
                <a:gridCol w="815802">
                  <a:extLst>
                    <a:ext uri="{9D8B030D-6E8A-4147-A177-3AD203B41FA5}">
                      <a16:colId xmlns:a16="http://schemas.microsoft.com/office/drawing/2014/main" val="3016775773"/>
                    </a:ext>
                  </a:extLst>
                </a:gridCol>
                <a:gridCol w="769942">
                  <a:extLst>
                    <a:ext uri="{9D8B030D-6E8A-4147-A177-3AD203B41FA5}">
                      <a16:colId xmlns:a16="http://schemas.microsoft.com/office/drawing/2014/main" val="818110363"/>
                    </a:ext>
                  </a:extLst>
                </a:gridCol>
                <a:gridCol w="1316993">
                  <a:extLst>
                    <a:ext uri="{9D8B030D-6E8A-4147-A177-3AD203B41FA5}">
                      <a16:colId xmlns:a16="http://schemas.microsoft.com/office/drawing/2014/main" val="20004"/>
                    </a:ext>
                  </a:extLst>
                </a:gridCol>
                <a:gridCol w="1192445">
                  <a:extLst>
                    <a:ext uri="{9D8B030D-6E8A-4147-A177-3AD203B41FA5}">
                      <a16:colId xmlns:a16="http://schemas.microsoft.com/office/drawing/2014/main" val="420983864"/>
                    </a:ext>
                  </a:extLst>
                </a:gridCol>
                <a:gridCol w="1099060">
                  <a:extLst>
                    <a:ext uri="{9D8B030D-6E8A-4147-A177-3AD203B41FA5}">
                      <a16:colId xmlns:a16="http://schemas.microsoft.com/office/drawing/2014/main" val="2436272865"/>
                    </a:ext>
                  </a:extLst>
                </a:gridCol>
                <a:gridCol w="1464772">
                  <a:extLst>
                    <a:ext uri="{9D8B030D-6E8A-4147-A177-3AD203B41FA5}">
                      <a16:colId xmlns:a16="http://schemas.microsoft.com/office/drawing/2014/main" val="2064081964"/>
                    </a:ext>
                  </a:extLst>
                </a:gridCol>
                <a:gridCol w="1229857">
                  <a:extLst>
                    <a:ext uri="{9D8B030D-6E8A-4147-A177-3AD203B41FA5}">
                      <a16:colId xmlns:a16="http://schemas.microsoft.com/office/drawing/2014/main" val="2552116878"/>
                    </a:ext>
                  </a:extLst>
                </a:gridCol>
              </a:tblGrid>
              <a:tr h="164660">
                <a:tc gridSpan="3">
                  <a:txBody>
                    <a:bodyP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1" lang="en-US" altLang="ja-JP" sz="900" b="1" dirty="0">
                        <a:latin typeface="+mn-lt"/>
                        <a:cs typeface="Calibri"/>
                      </a:endParaRPr>
                    </a:p>
                    <a:p>
                      <a:pPr marL="0" marR="0" lvl="0" indent="0" algn="ctr" defTabSz="914400" rtl="0" eaLnBrk="1" fontAlgn="auto" latinLnBrk="1" hangingPunct="1">
                        <a:lnSpc>
                          <a:spcPct val="100000"/>
                        </a:lnSpc>
                        <a:spcBef>
                          <a:spcPts val="0"/>
                        </a:spcBef>
                        <a:spcAft>
                          <a:spcPts val="0"/>
                        </a:spcAft>
                        <a:buClrTx/>
                        <a:buSzTx/>
                        <a:buFontTx/>
                        <a:buNone/>
                        <a:tabLst/>
                        <a:defRPr/>
                      </a:pPr>
                      <a:r>
                        <a:rPr kumimoji="1" lang="en-US" altLang="ja-JP" sz="900" b="1" dirty="0">
                          <a:latin typeface="+mn-lt"/>
                          <a:cs typeface="Calibri"/>
                        </a:rPr>
                        <a:t>Function</a:t>
                      </a:r>
                    </a:p>
                  </a:txBody>
                  <a:tcPr>
                    <a:solidFill>
                      <a:schemeClr val="tx1">
                        <a:lumMod val="40000"/>
                        <a:lumOff val="60000"/>
                      </a:schemeClr>
                    </a:solidFill>
                  </a:tcPr>
                </a:tc>
                <a:tc hMerge="1">
                  <a:txBody>
                    <a:bodyPr/>
                    <a:lstStyle/>
                    <a:p>
                      <a:pPr latinLnBrk="1"/>
                      <a:endParaRPr lang="ko-KR" altLang="en-US"/>
                    </a:p>
                  </a:txBody>
                  <a:tcPr/>
                </a:tc>
                <a:tc hMerge="1">
                  <a:txBody>
                    <a:bodyPr/>
                    <a:lstStyle/>
                    <a:p>
                      <a:pPr latinLnBrk="1"/>
                      <a:endParaRPr lang="ko-KR" altLang="en-US" sz="1000" dirty="0"/>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endParaRPr kumimoji="1" lang="en-US" altLang="ko-KR" sz="900" b="1" i="0" u="none" strike="noStrike" kern="1200" cap="none" spc="0" normalizeH="0" baseline="0" noProof="0" dirty="0">
                        <a:ln>
                          <a:noFill/>
                        </a:ln>
                        <a:solidFill>
                          <a:prstClr val="white"/>
                        </a:solidFill>
                        <a:effectLst/>
                        <a:uLnTx/>
                        <a:uFillTx/>
                        <a:latin typeface="+mn-lt"/>
                        <a:ea typeface="メイリオ"/>
                        <a:cs typeface="+mn-cs"/>
                      </a:endParaRPr>
                    </a:p>
                    <a:p>
                      <a:pPr marL="0" marR="0" lvl="0" indent="0" algn="ctr" defTabSz="914400" rtl="0" eaLnBrk="1" fontAlgn="ctr" latinLnBrk="0" hangingPunct="1">
                        <a:lnSpc>
                          <a:spcPct val="100000"/>
                        </a:lnSpc>
                        <a:spcBef>
                          <a:spcPct val="0"/>
                        </a:spcBef>
                        <a:spcAft>
                          <a:spcPct val="0"/>
                        </a:spcAft>
                        <a:buClrTx/>
                        <a:buSzTx/>
                        <a:buFontTx/>
                        <a:buNone/>
                        <a:tabLst/>
                        <a:defRPr/>
                      </a:pPr>
                      <a:endParaRPr kumimoji="1" lang="en-US" altLang="ko-KR" sz="900" b="1" i="0" u="none" strike="noStrike" kern="1200" cap="none" spc="0" normalizeH="0" baseline="0" noProof="0" dirty="0">
                        <a:ln>
                          <a:noFill/>
                        </a:ln>
                        <a:solidFill>
                          <a:prstClr val="white"/>
                        </a:solidFill>
                        <a:effectLst/>
                        <a:uLnTx/>
                        <a:uFillTx/>
                        <a:latin typeface="+mn-lt"/>
                        <a:ea typeface="メイリオ"/>
                        <a:cs typeface="+mn-cs"/>
                      </a:endParaRP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ko-KR" sz="900" b="1" i="0" u="none" strike="noStrike" kern="1200" cap="none" spc="0" normalizeH="0" baseline="0" noProof="0" dirty="0">
                          <a:ln>
                            <a:noFill/>
                          </a:ln>
                          <a:solidFill>
                            <a:prstClr val="white"/>
                          </a:solidFill>
                          <a:effectLst/>
                          <a:uLnTx/>
                          <a:uFillTx/>
                          <a:latin typeface="+mn-lt"/>
                          <a:ea typeface="メイリオ"/>
                          <a:cs typeface="+mn-cs"/>
                        </a:rPr>
                        <a:t>RH850/U2A16</a:t>
                      </a:r>
                    </a:p>
                  </a:txBody>
                  <a:tcPr marL="36001" marR="36001" marT="18002" marB="18002"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endParaRPr kumimoji="1" lang="en-US" altLang="ko-KR" sz="900" b="1" i="0" u="none" strike="noStrike" kern="1200" cap="none" spc="0" normalizeH="0" baseline="0" noProof="0" dirty="0">
                        <a:ln>
                          <a:noFill/>
                        </a:ln>
                        <a:solidFill>
                          <a:prstClr val="white"/>
                        </a:solidFill>
                        <a:effectLst/>
                        <a:uLnTx/>
                        <a:uFillTx/>
                        <a:latin typeface="+mn-lt"/>
                        <a:ea typeface="メイリオ"/>
                        <a:cs typeface="+mn-cs"/>
                      </a:endParaRPr>
                    </a:p>
                    <a:p>
                      <a:pPr marL="0" marR="0" lvl="0" indent="0" algn="ctr" defTabSz="914400" rtl="0" eaLnBrk="1" fontAlgn="ctr" latinLnBrk="0" hangingPunct="1">
                        <a:lnSpc>
                          <a:spcPct val="100000"/>
                        </a:lnSpc>
                        <a:spcBef>
                          <a:spcPct val="0"/>
                        </a:spcBef>
                        <a:spcAft>
                          <a:spcPct val="0"/>
                        </a:spcAft>
                        <a:buClrTx/>
                        <a:buSzTx/>
                        <a:buFontTx/>
                        <a:buNone/>
                        <a:tabLst/>
                        <a:defRPr/>
                      </a:pPr>
                      <a:endParaRPr kumimoji="1" lang="en-US" altLang="ko-KR" sz="900" b="1" i="0" u="none" strike="noStrike" kern="1200" cap="none" spc="0" normalizeH="0" baseline="0" noProof="0" dirty="0">
                        <a:ln>
                          <a:noFill/>
                        </a:ln>
                        <a:solidFill>
                          <a:prstClr val="white"/>
                        </a:solidFill>
                        <a:effectLst/>
                        <a:uLnTx/>
                        <a:uFillTx/>
                        <a:latin typeface="+mn-lt"/>
                        <a:ea typeface="メイリオ"/>
                        <a:cs typeface="+mn-cs"/>
                      </a:endParaRP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ko-KR" sz="900" b="1" i="0" u="none" strike="noStrike" kern="1200" cap="none" spc="0" normalizeH="0" baseline="0" noProof="0" dirty="0">
                          <a:ln>
                            <a:noFill/>
                          </a:ln>
                          <a:solidFill>
                            <a:prstClr val="white"/>
                          </a:solidFill>
                          <a:effectLst/>
                          <a:uLnTx/>
                          <a:uFillTx/>
                          <a:latin typeface="+mn-lt"/>
                          <a:ea typeface="メイリオ"/>
                          <a:cs typeface="+mn-cs"/>
                        </a:rPr>
                        <a:t>RH850/U2A8</a:t>
                      </a:r>
                    </a:p>
                  </a:txBody>
                  <a:tcPr marL="36001" marR="36001" marT="18002" marB="18002"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en-US" altLang="ko-KR" sz="900" b="1" i="0" u="none" strike="noStrike" kern="1200" cap="none" normalizeH="0" baseline="0" dirty="0">
                        <a:ln>
                          <a:noFill/>
                        </a:ln>
                        <a:solidFill>
                          <a:schemeClr val="bg1"/>
                        </a:solidFill>
                        <a:effectLst/>
                        <a:latin typeface="+mn-lt"/>
                        <a:ea typeface="+mn-ea"/>
                        <a:cs typeface="+mn-cs"/>
                      </a:endParaRPr>
                    </a:p>
                    <a:p>
                      <a:pPr marL="0" marR="0" lvl="0" indent="0" algn="ctr" defTabSz="914400" rtl="0" eaLnBrk="1" fontAlgn="ctr" latinLnBrk="0" hangingPunct="1">
                        <a:lnSpc>
                          <a:spcPct val="100000"/>
                        </a:lnSpc>
                        <a:spcBef>
                          <a:spcPct val="0"/>
                        </a:spcBef>
                        <a:spcAft>
                          <a:spcPct val="0"/>
                        </a:spcAft>
                        <a:buClrTx/>
                        <a:buSzTx/>
                        <a:buFontTx/>
                        <a:buNone/>
                        <a:tabLst/>
                      </a:pPr>
                      <a:endParaRPr kumimoji="1" lang="en-US" altLang="ko-KR" sz="900" b="1" i="0" u="none" strike="noStrike" kern="1200" cap="none" normalizeH="0" baseline="0" dirty="0">
                        <a:ln>
                          <a:noFill/>
                        </a:ln>
                        <a:solidFill>
                          <a:schemeClr val="bg1"/>
                        </a:solidFill>
                        <a:effectLst/>
                        <a:latin typeface="+mn-lt"/>
                        <a:ea typeface="+mn-ea"/>
                        <a:cs typeface="+mn-cs"/>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ko-KR" sz="900" b="1" i="0" u="none" strike="noStrike" kern="1200" cap="none" normalizeH="0" baseline="0" dirty="0">
                          <a:ln>
                            <a:noFill/>
                          </a:ln>
                          <a:solidFill>
                            <a:schemeClr val="bg1"/>
                          </a:solidFill>
                          <a:effectLst/>
                          <a:latin typeface="+mn-lt"/>
                          <a:ea typeface="+mn-ea"/>
                          <a:cs typeface="+mn-cs"/>
                        </a:rPr>
                        <a:t>TC387QP</a:t>
                      </a:r>
                    </a:p>
                  </a:txBody>
                  <a:tcPr marL="36001" marR="36001" marT="18002" marB="18002" anchor="ctr" horzOverflow="overflow">
                    <a:solidFill>
                      <a:schemeClr val="accent2">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endParaRPr kumimoji="1" lang="en-US" altLang="ko-KR" sz="900" b="1" i="0" u="none" strike="noStrike" kern="1200" cap="none" spc="0" normalizeH="0" baseline="0" noProof="0" dirty="0">
                        <a:ln>
                          <a:noFill/>
                        </a:ln>
                        <a:solidFill>
                          <a:prstClr val="white"/>
                        </a:solidFill>
                        <a:effectLst/>
                        <a:uLnTx/>
                        <a:uFillTx/>
                        <a:latin typeface="+mn-lt"/>
                        <a:ea typeface="メイリオ"/>
                        <a:cs typeface="+mn-cs"/>
                      </a:endParaRPr>
                    </a:p>
                    <a:p>
                      <a:pPr marL="0" marR="0" lvl="0" indent="0" algn="ctr" defTabSz="914400" rtl="0" eaLnBrk="1" fontAlgn="ctr" latinLnBrk="0" hangingPunct="1">
                        <a:lnSpc>
                          <a:spcPct val="100000"/>
                        </a:lnSpc>
                        <a:spcBef>
                          <a:spcPct val="0"/>
                        </a:spcBef>
                        <a:spcAft>
                          <a:spcPct val="0"/>
                        </a:spcAft>
                        <a:buClrTx/>
                        <a:buSzTx/>
                        <a:buFontTx/>
                        <a:buNone/>
                        <a:tabLst/>
                        <a:defRPr/>
                      </a:pPr>
                      <a:endParaRPr kumimoji="1" lang="en-US" altLang="ko-KR" sz="900" b="1" i="0" u="none" strike="noStrike" kern="1200" cap="none" spc="0" normalizeH="0" baseline="0" noProof="0" dirty="0">
                        <a:ln>
                          <a:noFill/>
                        </a:ln>
                        <a:solidFill>
                          <a:prstClr val="white"/>
                        </a:solidFill>
                        <a:effectLst/>
                        <a:uLnTx/>
                        <a:uFillTx/>
                        <a:latin typeface="+mn-lt"/>
                        <a:ea typeface="メイリオ"/>
                        <a:cs typeface="+mn-cs"/>
                      </a:endParaRP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ko-KR" sz="900" b="1" i="0" u="none" strike="noStrike" kern="1200" cap="none" spc="0" normalizeH="0" baseline="0" noProof="0" dirty="0">
                          <a:ln>
                            <a:noFill/>
                          </a:ln>
                          <a:solidFill>
                            <a:prstClr val="white"/>
                          </a:solidFill>
                          <a:effectLst/>
                          <a:uLnTx/>
                          <a:uFillTx/>
                          <a:latin typeface="+mn-lt"/>
                          <a:ea typeface="メイリオ"/>
                          <a:cs typeface="+mn-cs"/>
                        </a:rPr>
                        <a:t>S32K388</a:t>
                      </a:r>
                    </a:p>
                  </a:txBody>
                  <a:tcPr marL="36001" marR="36001" marT="18002" marB="18002" anchor="ctr" horzOverflow="overflow">
                    <a:solidFill>
                      <a:schemeClr val="accent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endParaRPr kumimoji="1" lang="en-US" altLang="ko-KR" sz="900" b="1" i="0" u="none" strike="noStrike" kern="1200" cap="none" spc="0" normalizeH="0" baseline="0" noProof="0" dirty="0">
                        <a:ln>
                          <a:noFill/>
                        </a:ln>
                        <a:solidFill>
                          <a:prstClr val="white"/>
                        </a:solidFill>
                        <a:effectLst/>
                        <a:uLnTx/>
                        <a:uFillTx/>
                        <a:latin typeface="+mn-lt"/>
                        <a:ea typeface="メイリオ"/>
                        <a:cs typeface="+mn-cs"/>
                      </a:endParaRPr>
                    </a:p>
                    <a:p>
                      <a:pPr marL="0" marR="0" lvl="0" indent="0" algn="ctr" defTabSz="914400" rtl="0" eaLnBrk="1" fontAlgn="ctr" latinLnBrk="0" hangingPunct="1">
                        <a:lnSpc>
                          <a:spcPct val="100000"/>
                        </a:lnSpc>
                        <a:spcBef>
                          <a:spcPct val="0"/>
                        </a:spcBef>
                        <a:spcAft>
                          <a:spcPct val="0"/>
                        </a:spcAft>
                        <a:buClrTx/>
                        <a:buSzTx/>
                        <a:buFontTx/>
                        <a:buNone/>
                        <a:tabLst/>
                        <a:defRPr/>
                      </a:pPr>
                      <a:endParaRPr kumimoji="1" lang="en-US" altLang="ko-KR" sz="900" b="1" i="0" u="none" strike="noStrike" kern="1200" cap="none" spc="0" normalizeH="0" baseline="0" noProof="0" dirty="0">
                        <a:ln>
                          <a:noFill/>
                        </a:ln>
                        <a:solidFill>
                          <a:prstClr val="white"/>
                        </a:solidFill>
                        <a:effectLst/>
                        <a:uLnTx/>
                        <a:uFillTx/>
                        <a:latin typeface="+mn-lt"/>
                        <a:ea typeface="メイリオ"/>
                        <a:cs typeface="+mn-cs"/>
                      </a:endParaRP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ko-KR" sz="900" b="1" i="0" u="none" strike="noStrike" kern="1200" cap="none" spc="0" normalizeH="0" baseline="0" noProof="0" dirty="0">
                          <a:ln>
                            <a:noFill/>
                          </a:ln>
                          <a:solidFill>
                            <a:prstClr val="white"/>
                          </a:solidFill>
                          <a:effectLst/>
                          <a:uLnTx/>
                          <a:uFillTx/>
                          <a:latin typeface="+mn-lt"/>
                          <a:ea typeface="メイリオ"/>
                          <a:cs typeface="+mn-cs"/>
                        </a:rPr>
                        <a:t>S32K389</a:t>
                      </a:r>
                    </a:p>
                  </a:txBody>
                  <a:tcPr marL="36001" marR="36001" marT="18002" marB="18002" anchor="ctr" horzOverflow="overflow">
                    <a:solidFill>
                      <a:schemeClr val="accent3"/>
                    </a:solidFill>
                  </a:tcPr>
                </a:tc>
                <a:extLst>
                  <a:ext uri="{0D108BD9-81ED-4DB2-BD59-A6C34878D82A}">
                    <a16:rowId xmlns:a16="http://schemas.microsoft.com/office/drawing/2014/main" val="61490404"/>
                  </a:ext>
                </a:extLst>
              </a:tr>
              <a:tr h="114354">
                <a:tc gridSpan="3">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u="none" strike="noStrike" cap="none" normalizeH="0" baseline="0" dirty="0">
                          <a:ln>
                            <a:noFill/>
                          </a:ln>
                          <a:effectLst/>
                          <a:latin typeface="+mn-lt"/>
                          <a:ea typeface="+mn-ea"/>
                        </a:rPr>
                        <a:t> CPU</a:t>
                      </a:r>
                      <a:endParaRPr kumimoji="1" lang="ja-JP" altLang="en-US" sz="900" b="0" i="0" u="none" strike="noStrike" cap="none" normalizeH="0" baseline="0" dirty="0">
                        <a:ln>
                          <a:noFill/>
                        </a:ln>
                        <a:solidFill>
                          <a:schemeClr val="tx1"/>
                        </a:solidFill>
                        <a:effectLst/>
                        <a:latin typeface="+mn-lt"/>
                        <a:ea typeface="+mn-ea"/>
                        <a:cs typeface="Meiryo UI" panose="020B0604030504040204" pitchFamily="50" charset="-128"/>
                      </a:endParaRPr>
                    </a:p>
                  </a:txBody>
                  <a:tcPr marL="0" marR="0" marT="10800" marB="10800" anchor="ctr" horzOverflow="overflow">
                    <a:solidFill>
                      <a:schemeClr val="tx1">
                        <a:lumMod val="40000"/>
                        <a:lumOff val="60000"/>
                      </a:schemeClr>
                    </a:solidFill>
                  </a:tcPr>
                </a:tc>
                <a:tc hMerge="1">
                  <a:txBody>
                    <a:bodyPr/>
                    <a:lstStyle/>
                    <a:p>
                      <a:pPr latinLnBrk="1"/>
                      <a:endParaRPr lang="ko-KR" alt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mn-ea"/>
                        <a:ea typeface="+mn-ea"/>
                        <a:cs typeface="Meiryo UI" panose="020B0604030504040204" pitchFamily="50" charset="-128"/>
                      </a:endParaRPr>
                    </a:p>
                  </a:txBody>
                  <a:tcPr marL="0" marR="0" marT="10800" marB="10800" anchor="ctr" horzOverflow="overflow"/>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solidFill>
                          <a:effectLst/>
                          <a:latin typeface="+mn-lt"/>
                          <a:ea typeface="+mn-ea"/>
                          <a:cs typeface="Meiryo UI" panose="020B0604030504040204" pitchFamily="34" charset="-128"/>
                        </a:rPr>
                        <a:t>G4MH</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solidFill>
                          <a:effectLst/>
                          <a:latin typeface="+mn-lt"/>
                          <a:ea typeface="+mn-ea"/>
                          <a:cs typeface="Meiryo UI" panose="020B0604030504040204" pitchFamily="34" charset="-128"/>
                        </a:rPr>
                        <a:t>G4MH</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lang="en-US" altLang="ko-KR" sz="900" dirty="0">
                          <a:latin typeface="+mn-lt"/>
                        </a:rPr>
                        <a:t>TC1.6.2</a:t>
                      </a:r>
                      <a:endParaRPr kumimoji="1" lang="en-US" altLang="ja-JP" sz="900" b="0" i="0" u="none" strike="noStrike" kern="1200" cap="none" normalizeH="0" baseline="0" dirty="0">
                        <a:ln>
                          <a:noFill/>
                        </a:ln>
                        <a:solidFill>
                          <a:schemeClr val="tx1"/>
                        </a:solidFill>
                        <a:effectLst/>
                        <a:latin typeface="+mn-lt"/>
                        <a:ea typeface="+mn-ea"/>
                        <a:cs typeface="Meiryo UI" panose="020B0604030504040204" pitchFamily="34" charset="-128"/>
                      </a:endParaRPr>
                    </a:p>
                  </a:txBody>
                  <a:tcPr marL="0" marR="0" marT="10800" marB="10800" anchor="ctr" horzOverflow="overflow">
                    <a:solidFill>
                      <a:schemeClr val="accent2">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solidFill>
                          <a:effectLst/>
                          <a:latin typeface="+mn-lt"/>
                          <a:ea typeface="+mn-ea"/>
                          <a:cs typeface="Meiryo UI" panose="020B0604030504040204" pitchFamily="34" charset="-128"/>
                        </a:rPr>
                        <a:t>Cortex M7</a:t>
                      </a:r>
                    </a:p>
                  </a:txBody>
                  <a:tcPr marL="0" marR="0" marT="10800" marB="10800" anchor="ctr" horzOverflow="overflow">
                    <a:solidFill>
                      <a:schemeClr val="accent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solidFill>
                          <a:effectLst/>
                          <a:latin typeface="+mn-lt"/>
                          <a:ea typeface="+mn-ea"/>
                          <a:cs typeface="Meiryo UI" panose="020B0604030504040204" pitchFamily="34" charset="-128"/>
                        </a:rPr>
                        <a:t>Cortex M7</a:t>
                      </a:r>
                    </a:p>
                  </a:txBody>
                  <a:tcPr marL="0" marR="0" marT="10800" marB="10800" anchor="ctr" horzOverflow="overflow">
                    <a:solidFill>
                      <a:schemeClr val="accent3"/>
                    </a:solidFill>
                  </a:tcPr>
                </a:tc>
                <a:extLst>
                  <a:ext uri="{0D108BD9-81ED-4DB2-BD59-A6C34878D82A}">
                    <a16:rowId xmlns:a16="http://schemas.microsoft.com/office/drawing/2014/main" val="10001"/>
                  </a:ext>
                </a:extLst>
              </a:tr>
              <a:tr h="213150">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u="none" strike="noStrike" cap="none" normalizeH="0" baseline="0" dirty="0">
                          <a:ln>
                            <a:noFill/>
                          </a:ln>
                          <a:effectLst/>
                          <a:latin typeface="+mn-lt"/>
                          <a:ea typeface="+mn-ea"/>
                        </a:rPr>
                        <a:t> Speed</a:t>
                      </a:r>
                      <a:endPar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endParaRPr>
                    </a:p>
                  </a:txBody>
                  <a:tcPr marL="0" marR="0" marT="10800" marB="10800" anchor="ctr" horzOverflow="overflow">
                    <a:lnR w="12700" cap="flat" cmpd="sng" algn="ctr">
                      <a:solidFill>
                        <a:schemeClr val="bg1"/>
                      </a:solidFill>
                      <a:prstDash val="solid"/>
                      <a:round/>
                      <a:headEnd type="none" w="med" len="med"/>
                      <a:tailEnd type="none" w="med" len="med"/>
                    </a:lnR>
                    <a:solidFill>
                      <a:schemeClr val="tx1">
                        <a:lumMod val="40000"/>
                        <a:lumOff val="60000"/>
                      </a:schemeClr>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u="none" strike="noStrike" cap="none" normalizeH="0" baseline="0" dirty="0">
                          <a:ln>
                            <a:noFill/>
                          </a:ln>
                          <a:effectLst/>
                          <a:latin typeface="+mn-lt"/>
                          <a:ea typeface="+mn-ea"/>
                        </a:rPr>
                        <a:t>PE Core + Lockstep</a:t>
                      </a:r>
                      <a:endPar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endParaRPr>
                    </a:p>
                  </a:txBody>
                  <a:tcPr marL="0" marR="0" marT="10800" marB="1080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chemeClr val="tx1">
                        <a:lumMod val="40000"/>
                        <a:lumOff val="60000"/>
                      </a:schemeClr>
                    </a:solidFill>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mn-ea"/>
                        <a:ea typeface="+mn-ea"/>
                        <a:cs typeface="Meiryo UI" panose="020B0604030504040204" pitchFamily="50" charset="-128"/>
                      </a:endParaRPr>
                    </a:p>
                  </a:txBody>
                  <a:tcPr marL="0" marR="0" marT="10800" marB="1080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400MHz 4+4)</a:t>
                      </a:r>
                    </a:p>
                  </a:txBody>
                  <a:tcPr marL="0" marR="0" marT="10800" marB="10800" anchor="ctr" horzOverflow="overflow">
                    <a:lnL w="12700" cap="flat" cmpd="sng" algn="ctr">
                      <a:solidFill>
                        <a:schemeClr val="bg1"/>
                      </a:solidFill>
                      <a:prstDash val="solid"/>
                      <a:round/>
                      <a:headEnd type="none" w="med" len="med"/>
                      <a:tailEnd type="none" w="med" len="med"/>
                    </a:lnL>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400MHz (2+2)</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300Mhz(4+2)</a:t>
                      </a:r>
                    </a:p>
                  </a:txBody>
                  <a:tcPr marL="0" marR="0" marT="10800" marB="10800" anchor="ctr" horzOverflow="overflow">
                    <a:solidFill>
                      <a:schemeClr val="accent2">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320MHz</a:t>
                      </a: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(4+1 or 3+2) </a:t>
                      </a:r>
                    </a:p>
                  </a:txBody>
                  <a:tcPr marL="0" marR="0" marT="10800" marB="10800" anchor="ctr" horzOverflow="overflow">
                    <a:solidFill>
                      <a:schemeClr val="accent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300MHz</a:t>
                      </a: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(4+1 or 3+2) </a:t>
                      </a:r>
                    </a:p>
                  </a:txBody>
                  <a:tcPr marL="0" marR="0" marT="10800" marB="10800" anchor="ctr" horzOverflow="overflow">
                    <a:solidFill>
                      <a:schemeClr val="accent3"/>
                    </a:solidFill>
                  </a:tcPr>
                </a:tc>
                <a:extLst>
                  <a:ext uri="{0D108BD9-81ED-4DB2-BD59-A6C34878D82A}">
                    <a16:rowId xmlns:a16="http://schemas.microsoft.com/office/drawing/2014/main" val="10002"/>
                  </a:ext>
                </a:extLst>
              </a:tr>
              <a:tr h="311946">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Operating Voltage </a:t>
                      </a: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(Core, #1, #2 selectable)</a:t>
                      </a:r>
                    </a:p>
                  </a:txBody>
                  <a:tcPr marL="0" marR="0" marT="10800" marB="10800" anchor="ctr" horzOverflow="overflow">
                    <a:lnR w="12700" cap="flat" cmpd="sng" algn="ctr">
                      <a:solidFill>
                        <a:schemeClr val="bg1"/>
                      </a:solidFill>
                      <a:prstDash val="solid"/>
                      <a:round/>
                      <a:headEnd type="none" w="med" len="med"/>
                      <a:tailEnd type="none" w="med" len="med"/>
                    </a:lnR>
                    <a:solidFill>
                      <a:schemeClr val="tx1">
                        <a:lumMod val="40000"/>
                        <a:lumOff val="60000"/>
                      </a:schemeClr>
                    </a:solidFill>
                  </a:tcPr>
                </a:tc>
                <a:tc hMerge="1">
                  <a:txBody>
                    <a:bodyPr/>
                    <a:lstStyle/>
                    <a:p>
                      <a:pPr latinLnBrk="1"/>
                      <a:endParaRPr lang="ko-KR" altLang="en-US"/>
                    </a:p>
                  </a:txBody>
                  <a:tcPr>
                    <a:lnL w="12700" cap="flat" cmpd="sng" algn="ctr">
                      <a:solidFill>
                        <a:schemeClr val="bg1"/>
                      </a:solidFill>
                      <a:prstDash val="solid"/>
                      <a:round/>
                      <a:headEnd type="none" w="med" len="med"/>
                      <a:tailEnd type="none" w="med" len="med"/>
                    </a:lnL>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mn-ea"/>
                        <a:ea typeface="+mn-ea"/>
                        <a:cs typeface="Meiryo UI" panose="020B0604030504040204" pitchFamily="50" charset="-128"/>
                      </a:endParaRPr>
                    </a:p>
                  </a:txBody>
                  <a:tcPr marL="0" marR="0" marT="10800" marB="1080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2.7-5.5V</a:t>
                      </a:r>
                    </a:p>
                  </a:txBody>
                  <a:tcPr marL="0" marR="0" marT="10800" marB="10800" anchor="ctr" horzOverflow="overflow">
                    <a:lnL w="12700" cap="flat" cmpd="sng" algn="ctr">
                      <a:solidFill>
                        <a:schemeClr val="bg1"/>
                      </a:solidFill>
                      <a:prstDash val="solid"/>
                      <a:round/>
                      <a:headEnd type="none" w="med" len="med"/>
                      <a:tailEnd type="none" w="med" len="med"/>
                    </a:lnL>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2.7-5.5V</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1.25V, 3.3V, 5V</a:t>
                      </a:r>
                    </a:p>
                  </a:txBody>
                  <a:tcPr marL="0" marR="0" marT="10800" marB="10800" anchor="ctr" horzOverflow="overflow">
                    <a:solidFill>
                      <a:schemeClr val="accent2">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(5V, 3.3V, or 5V &amp; 3.3V split I/O domains)</a:t>
                      </a:r>
                    </a:p>
                  </a:txBody>
                  <a:tcPr marL="0" marR="0" marT="10800" marB="10800" anchor="ctr" horzOverflow="overflow">
                    <a:solidFill>
                      <a:schemeClr val="accent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(5V, 3.3V, or 5V &amp; 3.3V split I/O domains)</a:t>
                      </a:r>
                    </a:p>
                  </a:txBody>
                  <a:tcPr marL="0" marR="0" marT="10800" marB="10800" anchor="ctr" horzOverflow="overflow">
                    <a:solidFill>
                      <a:schemeClr val="accent3"/>
                    </a:solidFill>
                  </a:tcPr>
                </a:tc>
                <a:extLst>
                  <a:ext uri="{0D108BD9-81ED-4DB2-BD59-A6C34878D82A}">
                    <a16:rowId xmlns:a16="http://schemas.microsoft.com/office/drawing/2014/main" val="2955003980"/>
                  </a:ext>
                </a:extLst>
              </a:tr>
              <a:tr h="114354">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u="none" strike="noStrike" cap="none" normalizeH="0" baseline="0" dirty="0">
                          <a:ln>
                            <a:noFill/>
                          </a:ln>
                          <a:effectLst/>
                          <a:latin typeface="+mn-lt"/>
                          <a:ea typeface="+mn-ea"/>
                        </a:rPr>
                        <a:t> Flash</a:t>
                      </a:r>
                      <a:endParaRPr kumimoji="1" lang="ja-JP" altLang="en-US" sz="900" b="0" i="0" u="none" strike="noStrike" cap="none" normalizeH="0" baseline="0" dirty="0">
                        <a:ln>
                          <a:noFill/>
                        </a:ln>
                        <a:solidFill>
                          <a:schemeClr val="tx1"/>
                        </a:solidFill>
                        <a:effectLst/>
                        <a:latin typeface="+mn-lt"/>
                        <a:ea typeface="+mn-ea"/>
                        <a:cs typeface="Meiryo UI" panose="020B0604030504040204" pitchFamily="50" charset="-128"/>
                      </a:endParaRPr>
                    </a:p>
                  </a:txBody>
                  <a:tcPr marL="0" marR="0" marT="10800" marB="10800" anchor="ctr" horzOverflow="overflow">
                    <a:solidFill>
                      <a:schemeClr val="tx1">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u="none" strike="noStrike" cap="none" normalizeH="0" baseline="0">
                          <a:ln>
                            <a:noFill/>
                          </a:ln>
                          <a:effectLst/>
                          <a:latin typeface="+mn-lt"/>
                          <a:ea typeface="+mn-ea"/>
                        </a:rPr>
                        <a:t> ROM</a:t>
                      </a:r>
                      <a:endParaRPr kumimoji="1" lang="ja-JP" altLang="en-US" sz="900" b="0" i="0" u="none" strike="noStrike" cap="none" normalizeH="0" baseline="0">
                        <a:ln>
                          <a:noFill/>
                        </a:ln>
                        <a:solidFill>
                          <a:schemeClr val="tx1"/>
                        </a:solidFill>
                        <a:effectLst/>
                        <a:latin typeface="+mn-lt"/>
                        <a:ea typeface="+mn-ea"/>
                        <a:cs typeface="Meiryo UI" panose="020B0604030504040204" pitchFamily="50" charset="-128"/>
                      </a:endParaRPr>
                    </a:p>
                  </a:txBody>
                  <a:tcPr marL="0" marR="0" marT="10800" marB="10800" anchor="ctr" horzOverflow="overflow">
                    <a:lnR w="12700" cap="flat" cmpd="sng" algn="ctr">
                      <a:solidFill>
                        <a:schemeClr val="bg1"/>
                      </a:solidFill>
                      <a:prstDash val="solid"/>
                      <a:round/>
                      <a:headEnd type="none" w="med" len="med"/>
                      <a:tailEnd type="none" w="med" len="med"/>
                    </a:lnR>
                    <a:solidFill>
                      <a:schemeClr val="tx1">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Size</a:t>
                      </a:r>
                    </a:p>
                  </a:txBody>
                  <a:tcPr marL="0" marR="0" marT="10800" marB="1080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chemeClr val="tx1">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dirty="0">
                          <a:solidFill>
                            <a:schemeClr val="tx1"/>
                          </a:solidFill>
                          <a:latin typeface="+mn-lt"/>
                          <a:ea typeface="+mn-ea"/>
                          <a:cs typeface="メイリオ" panose="020B0604030504040204" pitchFamily="50" charset="-128"/>
                        </a:rPr>
                        <a:t>16MB</a:t>
                      </a:r>
                    </a:p>
                  </a:txBody>
                  <a:tcPr marL="0" marR="0" marT="10800" marB="10800" anchor="ctr" horzOverflow="overflow">
                    <a:lnL w="12700" cap="flat" cmpd="sng" algn="ctr">
                      <a:solidFill>
                        <a:schemeClr val="bg1"/>
                      </a:solidFill>
                      <a:prstDash val="solid"/>
                      <a:round/>
                      <a:headEnd type="none" w="med" len="med"/>
                      <a:tailEnd type="none" w="med" len="med"/>
                    </a:lnL>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dirty="0">
                          <a:solidFill>
                            <a:schemeClr val="tx1"/>
                          </a:solidFill>
                          <a:latin typeface="+mn-lt"/>
                          <a:ea typeface="+mn-ea"/>
                          <a:cs typeface="メイリオ" panose="020B0604030504040204" pitchFamily="50" charset="-128"/>
                        </a:rPr>
                        <a:t>8MB</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dirty="0">
                          <a:solidFill>
                            <a:schemeClr val="tx1"/>
                          </a:solidFill>
                          <a:latin typeface="+mn-lt"/>
                          <a:ea typeface="+mn-ea"/>
                          <a:cs typeface="メイリオ" panose="020B0604030504040204" pitchFamily="50" charset="-128"/>
                        </a:rPr>
                        <a:t>10MB</a:t>
                      </a:r>
                    </a:p>
                  </a:txBody>
                  <a:tcPr marL="0" marR="0" marT="10800" marB="10800" anchor="ctr" horzOverflow="overflow">
                    <a:solidFill>
                      <a:schemeClr val="accent2">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dirty="0">
                          <a:solidFill>
                            <a:schemeClr val="tx1"/>
                          </a:solidFill>
                          <a:latin typeface="+mn-lt"/>
                          <a:ea typeface="+mn-ea"/>
                          <a:cs typeface="メイリオ" panose="020B0604030504040204" pitchFamily="50" charset="-128"/>
                        </a:rPr>
                        <a:t>8MB</a:t>
                      </a:r>
                    </a:p>
                  </a:txBody>
                  <a:tcPr marL="0" marR="0" marT="10800" marB="10800" anchor="ctr" horzOverflow="overflow">
                    <a:solidFill>
                      <a:schemeClr val="accent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dirty="0">
                          <a:solidFill>
                            <a:schemeClr val="tx1"/>
                          </a:solidFill>
                          <a:latin typeface="+mn-lt"/>
                          <a:ea typeface="+mn-ea"/>
                          <a:cs typeface="メイリオ" panose="020B0604030504040204" pitchFamily="50" charset="-128"/>
                        </a:rPr>
                        <a:t>12MB</a:t>
                      </a:r>
                    </a:p>
                  </a:txBody>
                  <a:tcPr marL="0" marR="0" marT="10800" marB="10800" anchor="ctr" horzOverflow="overflow">
                    <a:solidFill>
                      <a:schemeClr val="accent3"/>
                    </a:solidFill>
                  </a:tcPr>
                </a:tc>
                <a:extLst>
                  <a:ext uri="{0D108BD9-81ED-4DB2-BD59-A6C34878D82A}">
                    <a16:rowId xmlns:a16="http://schemas.microsoft.com/office/drawing/2014/main" val="10021"/>
                  </a:ext>
                </a:extLst>
              </a:tr>
              <a:tr h="114354">
                <a:tc vMerge="1">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l" defTabSz="914400" rtl="0" eaLnBrk="1" fontAlgn="ctr" latinLnBrk="0" hangingPunct="1">
                        <a:lnSpc>
                          <a:spcPct val="100000"/>
                        </a:lnSpc>
                        <a:spcBef>
                          <a:spcPct val="0"/>
                        </a:spcBef>
                        <a:spcAft>
                          <a:spcPct val="0"/>
                        </a:spcAft>
                        <a:buClrTx/>
                        <a:buSzTx/>
                        <a:buFontTx/>
                        <a:buNone/>
                        <a:tabLst/>
                      </a:pPr>
                      <a:endParaRPr kumimoji="1" lang="ja-JP" altLang="en-US" sz="1000" b="0" i="0" u="none" strike="noStrike" cap="none" normalizeH="0" baseline="0">
                        <a:ln>
                          <a:noFill/>
                        </a:ln>
                        <a:solidFill>
                          <a:schemeClr val="tx1"/>
                        </a:solidFill>
                        <a:effectLst/>
                        <a:latin typeface="+mn-ea"/>
                        <a:ea typeface="+mn-ea"/>
                        <a:cs typeface="Meiryo UI" panose="020B0604030504040204" pitchFamily="50" charset="-128"/>
                      </a:endParaRPr>
                    </a:p>
                  </a:txBody>
                  <a:tcPr marL="36001" marR="36001" marT="18002" marB="18002" anchor="ctr" horzOverflow="overflow"/>
                </a:tc>
                <a:tc>
                  <a:txBody>
                    <a:bodyPr/>
                    <a:lstStyle/>
                    <a:p>
                      <a:pPr latinLnBrk="1"/>
                      <a:r>
                        <a:rPr kumimoji="1" lang="en-US" altLang="ja-JP" sz="900" u="none" strike="noStrike" cap="none" normalizeH="0" baseline="0" dirty="0">
                          <a:ln>
                            <a:noFill/>
                          </a:ln>
                          <a:effectLst/>
                          <a:latin typeface="+mn-lt"/>
                          <a:ea typeface="+mn-ea"/>
                        </a:rPr>
                        <a:t> DATA Flash</a:t>
                      </a:r>
                      <a:endParaRPr lang="ko-KR" altLang="en-US" sz="900" dirty="0">
                        <a:latin typeface="+mn-lt"/>
                      </a:endParaRPr>
                    </a:p>
                  </a:txBody>
                  <a:tcPr marL="0" marR="0" marT="10800" marB="1080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chemeClr val="tx1">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Size</a:t>
                      </a:r>
                    </a:p>
                  </a:txBody>
                  <a:tcPr marL="0" marR="0" marT="10800" marB="1080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chemeClr val="tx1">
                        <a:lumMod val="40000"/>
                        <a:lumOff val="60000"/>
                      </a:schemeClr>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320KB</a:t>
                      </a:r>
                    </a:p>
                  </a:txBody>
                  <a:tcPr marL="0" marR="0" marT="10800" marB="10800" anchor="ctr" horzOverflow="overflow">
                    <a:lnL w="12700" cap="flat" cmpd="sng" algn="ctr">
                      <a:solidFill>
                        <a:schemeClr val="bg1"/>
                      </a:solidFill>
                      <a:prstDash val="solid"/>
                      <a:round/>
                      <a:headEnd type="none" w="med" len="med"/>
                      <a:tailEnd type="none" w="med" len="med"/>
                    </a:lnL>
                    <a:solidFill>
                      <a:schemeClr val="tx2">
                        <a:lumMod val="40000"/>
                        <a:lumOff val="60000"/>
                      </a:schemeClr>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320KB</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640KB</a:t>
                      </a:r>
                    </a:p>
                  </a:txBody>
                  <a:tcPr marL="0" marR="0" marT="10800" marB="10800" anchor="ctr" horzOverflow="overflow">
                    <a:solidFill>
                      <a:schemeClr val="accent2">
                        <a:lumMod val="20000"/>
                        <a:lumOff val="80000"/>
                      </a:schemeClr>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128KB</a:t>
                      </a:r>
                    </a:p>
                  </a:txBody>
                  <a:tcPr marL="0" marR="0" marT="10800" marB="10800" anchor="ctr" horzOverflow="overflow">
                    <a:solidFill>
                      <a:schemeClr val="accent3"/>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256KB</a:t>
                      </a:r>
                    </a:p>
                  </a:txBody>
                  <a:tcPr marL="0" marR="0" marT="10800" marB="10800" anchor="ctr" horzOverflow="overflow">
                    <a:solidFill>
                      <a:schemeClr val="accent3"/>
                    </a:solidFill>
                  </a:tcPr>
                </a:tc>
                <a:extLst>
                  <a:ext uri="{0D108BD9-81ED-4DB2-BD59-A6C34878D82A}">
                    <a16:rowId xmlns:a16="http://schemas.microsoft.com/office/drawing/2014/main" val="10004"/>
                  </a:ext>
                </a:extLst>
              </a:tr>
              <a:tr h="114354">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 RAM(Local + Retention)</a:t>
                      </a:r>
                    </a:p>
                  </a:txBody>
                  <a:tcPr marL="0" marR="0" marT="10800" marB="10800" anchor="ctr" horzOverflow="overflow">
                    <a:solidFill>
                      <a:schemeClr val="tx1">
                        <a:lumMod val="40000"/>
                        <a:lumOff val="60000"/>
                      </a:schemeClr>
                    </a:solidFill>
                  </a:tcPr>
                </a:tc>
                <a:tc hMerge="1">
                  <a:txBody>
                    <a:bodyPr/>
                    <a:lstStyle/>
                    <a:p>
                      <a:pPr latinLnBrk="1"/>
                      <a:endParaRPr lang="ko-KR" alt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mn-ea"/>
                        <a:ea typeface="+mn-ea"/>
                        <a:cs typeface="Meiryo UI" panose="020B0604030504040204" pitchFamily="50" charset="-128"/>
                      </a:endParaRPr>
                    </a:p>
                  </a:txBody>
                  <a:tcPr marL="0" marR="0" marT="10800" marB="10800" anchor="ctr" horzOverflow="overflow"/>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kern="1200" cap="none" normalizeH="0" baseline="0" dirty="0">
                          <a:ln>
                            <a:noFill/>
                          </a:ln>
                          <a:solidFill>
                            <a:schemeClr val="tx1"/>
                          </a:solidFill>
                          <a:effectLst/>
                          <a:latin typeface="+mn-lt"/>
                          <a:ea typeface="+mn-ea"/>
                          <a:cs typeface="Meiryo UI" panose="020B0604030504040204" pitchFamily="50" charset="-128"/>
                        </a:rPr>
                        <a:t>3584KB</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kern="1200" cap="none" normalizeH="0" baseline="0" dirty="0">
                          <a:ln>
                            <a:noFill/>
                          </a:ln>
                          <a:solidFill>
                            <a:schemeClr val="tx1"/>
                          </a:solidFill>
                          <a:effectLst/>
                          <a:latin typeface="+mn-lt"/>
                          <a:ea typeface="+mn-ea"/>
                          <a:cs typeface="Meiryo UI" panose="020B0604030504040204" pitchFamily="50" charset="-128"/>
                        </a:rPr>
                        <a:t>1792KB</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kern="1200" cap="none" normalizeH="0" baseline="0" dirty="0">
                          <a:ln>
                            <a:noFill/>
                          </a:ln>
                          <a:solidFill>
                            <a:schemeClr val="tx1"/>
                          </a:solidFill>
                          <a:effectLst/>
                          <a:latin typeface="+mn-lt"/>
                          <a:ea typeface="+mn-ea"/>
                          <a:cs typeface="Meiryo UI" panose="020B0604030504040204" pitchFamily="50" charset="-128"/>
                        </a:rPr>
                        <a:t>1568KB</a:t>
                      </a:r>
                    </a:p>
                  </a:txBody>
                  <a:tcPr marL="0" marR="0" marT="10800" marB="10800" anchor="ctr" horzOverflow="overflow">
                    <a:solidFill>
                      <a:schemeClr val="accent2">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kern="1200" cap="none" normalizeH="0" baseline="0" dirty="0">
                          <a:ln>
                            <a:noFill/>
                          </a:ln>
                          <a:solidFill>
                            <a:schemeClr val="tx1"/>
                          </a:solidFill>
                          <a:effectLst/>
                          <a:latin typeface="+mn-lt"/>
                          <a:ea typeface="+mn-ea"/>
                          <a:cs typeface="Meiryo UI" panose="020B0604030504040204" pitchFamily="50" charset="-128"/>
                        </a:rPr>
                        <a:t>1152KB</a:t>
                      </a:r>
                    </a:p>
                  </a:txBody>
                  <a:tcPr marL="0" marR="0" marT="10800" marB="10800" anchor="ctr" horzOverflow="overflow">
                    <a:solidFill>
                      <a:schemeClr val="accent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kern="1200" cap="none" normalizeH="0" baseline="0" dirty="0">
                          <a:ln>
                            <a:noFill/>
                          </a:ln>
                          <a:solidFill>
                            <a:schemeClr val="tx1"/>
                          </a:solidFill>
                          <a:effectLst/>
                          <a:latin typeface="+mn-lt"/>
                          <a:ea typeface="+mn-ea"/>
                          <a:cs typeface="Meiryo UI" panose="020B0604030504040204" pitchFamily="50" charset="-128"/>
                        </a:rPr>
                        <a:t>2.3MB</a:t>
                      </a:r>
                    </a:p>
                  </a:txBody>
                  <a:tcPr marL="0" marR="0" marT="10800" marB="10800" anchor="ctr" horzOverflow="overflow">
                    <a:solidFill>
                      <a:schemeClr val="accent3"/>
                    </a:solidFill>
                  </a:tcPr>
                </a:tc>
                <a:extLst>
                  <a:ext uri="{0D108BD9-81ED-4DB2-BD59-A6C34878D82A}">
                    <a16:rowId xmlns:a16="http://schemas.microsoft.com/office/drawing/2014/main" val="3475926685"/>
                  </a:ext>
                </a:extLst>
              </a:tr>
              <a:tr h="509538">
                <a:tc rowSpan="10">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u="none" strike="noStrike" cap="none" normalizeH="0" baseline="0" dirty="0">
                          <a:ln>
                            <a:noFill/>
                          </a:ln>
                          <a:effectLst/>
                          <a:latin typeface="+mn-lt"/>
                          <a:ea typeface="+mn-ea"/>
                        </a:rPr>
                        <a:t> Function</a:t>
                      </a:r>
                      <a:endPar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endParaRPr>
                    </a:p>
                  </a:txBody>
                  <a:tcPr marL="0" marR="0" marT="10800" marB="10800" vert="vert270" anchor="ctr" horzOverflow="overflow">
                    <a:solidFill>
                      <a:schemeClr val="tx1">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u="none" strike="noStrike" cap="none" normalizeH="0" baseline="0" dirty="0">
                          <a:ln>
                            <a:noFill/>
                          </a:ln>
                          <a:effectLst/>
                          <a:latin typeface="+mn-lt"/>
                          <a:ea typeface="+mn-ea"/>
                        </a:rPr>
                        <a:t> Timer</a:t>
                      </a:r>
                      <a:endPar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endParaRPr>
                    </a:p>
                  </a:txBody>
                  <a:tcPr marL="0" marR="0" marT="10800" marB="10800" anchor="ctr" horzOverflow="overflow">
                    <a:lnR w="12700" cap="flat" cmpd="sng" algn="ctr">
                      <a:solidFill>
                        <a:schemeClr val="bg1"/>
                      </a:solidFill>
                      <a:prstDash val="solid"/>
                      <a:round/>
                      <a:headEnd type="none" w="med" len="med"/>
                      <a:tailEnd type="none" w="med" len="med"/>
                    </a:lnR>
                    <a:solidFill>
                      <a:schemeClr val="tx1">
                        <a:lumMod val="40000"/>
                        <a:lumOff val="60000"/>
                      </a:schemeClr>
                    </a:solidFill>
                  </a:tcPr>
                </a:tc>
                <a:tc>
                  <a:txBody>
                    <a:bodyPr/>
                    <a:lstStyle/>
                    <a:p>
                      <a:pPr algn="ctr" latinLnBrk="1"/>
                      <a:r>
                        <a:rPr kumimoji="1" lang="en-US" altLang="ko-KR" sz="900" u="none" strike="noStrike" cap="none" normalizeH="0" baseline="0" dirty="0">
                          <a:ln>
                            <a:noFill/>
                          </a:ln>
                          <a:effectLst/>
                          <a:latin typeface="+mn-lt"/>
                          <a:ea typeface="+mn-ea"/>
                        </a:rPr>
                        <a:t>Timer</a:t>
                      </a:r>
                      <a:endParaRPr lang="ko-KR" altLang="en-US" sz="900" dirty="0">
                        <a:latin typeface="+mn-lt"/>
                      </a:endParaRPr>
                    </a:p>
                  </a:txBody>
                  <a:tcPr marL="0" marR="0" marT="10800" marB="1080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chemeClr val="tx1">
                        <a:lumMod val="40000"/>
                        <a:lumOff val="60000"/>
                      </a:schemeClr>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solidFill>
                          <a:effectLst/>
                          <a:latin typeface="+mn-lt"/>
                          <a:ea typeface="HGP創英角ｺﾞｼｯｸUB"/>
                          <a:cs typeface="Meiryo UI" panose="020B0604030504040204" pitchFamily="50" charset="-128"/>
                        </a:rPr>
                        <a:t>GTM, TAUD, TAUJ, TAPA, TSG3, ENCA, OSTM, WDTB, TPBA, RTC, PWM-</a:t>
                      </a:r>
                      <a:r>
                        <a:rPr kumimoji="1" lang="en-US" altLang="ja-JP" sz="900" b="0" i="0" u="none" strike="noStrike" kern="1200" cap="none" normalizeH="0" baseline="0" dirty="0" err="1">
                          <a:ln>
                            <a:noFill/>
                          </a:ln>
                          <a:solidFill>
                            <a:schemeClr val="tx1"/>
                          </a:solidFill>
                          <a:effectLst/>
                          <a:latin typeface="+mn-lt"/>
                          <a:ea typeface="HGP創英角ｺﾞｼｯｸUB"/>
                          <a:cs typeface="Meiryo UI" panose="020B0604030504040204" pitchFamily="50" charset="-128"/>
                        </a:rPr>
                        <a:t>Diag</a:t>
                      </a:r>
                      <a:r>
                        <a:rPr kumimoji="1" lang="en-US" altLang="ja-JP" sz="900" b="0" i="0" u="none" strike="noStrike" kern="1200" cap="none" normalizeH="0" baseline="0" dirty="0">
                          <a:ln>
                            <a:noFill/>
                          </a:ln>
                          <a:solidFill>
                            <a:schemeClr val="tx1"/>
                          </a:solidFill>
                          <a:effectLst/>
                          <a:latin typeface="+mn-lt"/>
                          <a:ea typeface="HGP創英角ｺﾞｼｯｸUB"/>
                          <a:cs typeface="Meiryo UI" panose="020B0604030504040204" pitchFamily="50" charset="-128"/>
                        </a:rPr>
                        <a:t>, TPTM, LTSC</a:t>
                      </a:r>
                    </a:p>
                  </a:txBody>
                  <a:tcPr marL="0" marR="0" marT="10800" marB="10800" anchor="ctr" horzOverflow="overflow">
                    <a:lnL w="12700" cap="flat" cmpd="sng" algn="ctr">
                      <a:solidFill>
                        <a:schemeClr val="bg1"/>
                      </a:solidFill>
                      <a:prstDash val="solid"/>
                      <a:round/>
                      <a:headEnd type="none" w="med" len="med"/>
                      <a:tailEnd type="none" w="med" len="med"/>
                    </a:lnL>
                    <a:solidFill>
                      <a:schemeClr val="tx2">
                        <a:lumMod val="40000"/>
                        <a:lumOff val="60000"/>
                      </a:schemeClr>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solidFill>
                          <a:effectLst/>
                          <a:latin typeface="+mn-lt"/>
                          <a:ea typeface="HGP創英角ｺﾞｼｯｸUB"/>
                          <a:cs typeface="Meiryo UI" panose="020B0604030504040204" pitchFamily="50" charset="-128"/>
                        </a:rPr>
                        <a:t>GTM, TAUD, TAUJ, TAPA, TSG3, ENCA, OSTM, WDTB, TPBA, RTC, PWM-</a:t>
                      </a:r>
                      <a:r>
                        <a:rPr kumimoji="1" lang="en-US" altLang="ja-JP" sz="900" b="0" i="0" u="none" strike="noStrike" kern="1200" cap="none" normalizeH="0" baseline="0" dirty="0" err="1">
                          <a:ln>
                            <a:noFill/>
                          </a:ln>
                          <a:solidFill>
                            <a:schemeClr val="tx1"/>
                          </a:solidFill>
                          <a:effectLst/>
                          <a:latin typeface="+mn-lt"/>
                          <a:ea typeface="HGP創英角ｺﾞｼｯｸUB"/>
                          <a:cs typeface="Meiryo UI" panose="020B0604030504040204" pitchFamily="50" charset="-128"/>
                        </a:rPr>
                        <a:t>Diag</a:t>
                      </a:r>
                      <a:r>
                        <a:rPr kumimoji="1" lang="en-US" altLang="ja-JP" sz="900" b="0" i="0" u="none" strike="noStrike" kern="1200" cap="none" normalizeH="0" baseline="0" dirty="0">
                          <a:ln>
                            <a:noFill/>
                          </a:ln>
                          <a:solidFill>
                            <a:schemeClr val="tx1"/>
                          </a:solidFill>
                          <a:effectLst/>
                          <a:latin typeface="+mn-lt"/>
                          <a:ea typeface="HGP創英角ｺﾞｼｯｸUB"/>
                          <a:cs typeface="Meiryo UI" panose="020B0604030504040204" pitchFamily="50" charset="-128"/>
                        </a:rPr>
                        <a:t>, TPTM, LTSC</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solidFill>
                          <a:effectLst/>
                          <a:latin typeface="+mn-lt"/>
                          <a:ea typeface="+mn-ea"/>
                          <a:cs typeface="Meiryo UI" panose="020B0604030504040204" pitchFamily="50" charset="-128"/>
                        </a:rPr>
                        <a:t>STM,GTM,GPT12,CCU6</a:t>
                      </a:r>
                    </a:p>
                  </a:txBody>
                  <a:tcPr marL="0" marR="0" marT="10800" marB="10800" anchor="ctr" horzOverflow="overflow">
                    <a:solidFill>
                      <a:schemeClr val="accent2">
                        <a:lumMod val="20000"/>
                        <a:lumOff val="80000"/>
                      </a:schemeClr>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solidFill>
                          <a:effectLst/>
                          <a:latin typeface="+mn-lt"/>
                          <a:ea typeface="HGP創英角ｺﾞｼｯｸUB"/>
                          <a:cs typeface="Meiryo UI" panose="020B0604030504040204" pitchFamily="50" charset="-128"/>
                        </a:rPr>
                        <a:t>BCTU, LCU, 3x 4ch 24bit </a:t>
                      </a:r>
                      <a:r>
                        <a:rPr kumimoji="1" lang="en-US" altLang="ja-JP" sz="900" b="0" i="0" u="none" strike="noStrike" kern="1200" cap="none" normalizeH="0" baseline="0" dirty="0" err="1">
                          <a:ln>
                            <a:noFill/>
                          </a:ln>
                          <a:solidFill>
                            <a:schemeClr val="tx1"/>
                          </a:solidFill>
                          <a:effectLst/>
                          <a:latin typeface="+mn-lt"/>
                          <a:ea typeface="HGP創英角ｺﾞｼｯｸUB"/>
                          <a:cs typeface="Meiryo UI" panose="020B0604030504040204" pitchFamily="50" charset="-128"/>
                        </a:rPr>
                        <a:t>eMIOS</a:t>
                      </a:r>
                      <a:r>
                        <a:rPr kumimoji="1" lang="en-US" altLang="ja-JP" sz="900" b="0" i="0" u="none" strike="noStrike" kern="1200" cap="none" normalizeH="0" baseline="0" dirty="0">
                          <a:ln>
                            <a:noFill/>
                          </a:ln>
                          <a:solidFill>
                            <a:schemeClr val="tx1"/>
                          </a:solidFill>
                          <a:effectLst/>
                          <a:latin typeface="+mn-lt"/>
                          <a:ea typeface="HGP創英角ｺﾞｼｯｸUB"/>
                          <a:cs typeface="Meiryo UI" panose="020B0604030504040204" pitchFamily="50" charset="-128"/>
                        </a:rPr>
                        <a:t>, 3x LPCMP</a:t>
                      </a:r>
                    </a:p>
                  </a:txBody>
                  <a:tcPr marL="0" marR="0" marT="10800" marB="10800" anchor="ctr" horzOverflow="overflow">
                    <a:solidFill>
                      <a:schemeClr val="accent3"/>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solidFill>
                          <a:effectLst/>
                          <a:latin typeface="+mn-lt"/>
                          <a:ea typeface="HGP創英角ｺﾞｼｯｸUB"/>
                          <a:cs typeface="Meiryo UI" panose="020B0604030504040204" pitchFamily="50" charset="-128"/>
                        </a:rPr>
                        <a:t>BCTU, LCU, 3x 4ch 24bit </a:t>
                      </a:r>
                      <a:r>
                        <a:rPr kumimoji="1" lang="en-US" altLang="ja-JP" sz="900" b="0" i="0" u="none" strike="noStrike" kern="1200" cap="none" normalizeH="0" baseline="0" dirty="0" err="1">
                          <a:ln>
                            <a:noFill/>
                          </a:ln>
                          <a:solidFill>
                            <a:schemeClr val="tx1"/>
                          </a:solidFill>
                          <a:effectLst/>
                          <a:latin typeface="+mn-lt"/>
                          <a:ea typeface="HGP創英角ｺﾞｼｯｸUB"/>
                          <a:cs typeface="Meiryo UI" panose="020B0604030504040204" pitchFamily="50" charset="-128"/>
                        </a:rPr>
                        <a:t>eMIOS</a:t>
                      </a:r>
                      <a:r>
                        <a:rPr kumimoji="1" lang="en-US" altLang="ja-JP" sz="900" b="0" i="0" u="none" strike="noStrike" kern="1200" cap="none" normalizeH="0" baseline="0" dirty="0">
                          <a:ln>
                            <a:noFill/>
                          </a:ln>
                          <a:solidFill>
                            <a:schemeClr val="tx1"/>
                          </a:solidFill>
                          <a:effectLst/>
                          <a:latin typeface="+mn-lt"/>
                          <a:ea typeface="HGP創英角ｺﾞｼｯｸUB"/>
                          <a:cs typeface="Meiryo UI" panose="020B0604030504040204" pitchFamily="50" charset="-128"/>
                        </a:rPr>
                        <a:t>, 3x LPCMP</a:t>
                      </a:r>
                    </a:p>
                  </a:txBody>
                  <a:tcPr marL="0" marR="0" marT="10800" marB="10800" anchor="ctr" horzOverflow="overflow">
                    <a:solidFill>
                      <a:schemeClr val="accent3"/>
                    </a:solidFill>
                  </a:tcPr>
                </a:tc>
                <a:extLst>
                  <a:ext uri="{0D108BD9-81ED-4DB2-BD59-A6C34878D82A}">
                    <a16:rowId xmlns:a16="http://schemas.microsoft.com/office/drawing/2014/main" val="10005"/>
                  </a:ext>
                </a:extLst>
              </a:tr>
              <a:tr h="114354">
                <a:tc vMerge="1">
                  <a:txBody>
                    <a:bodyPr/>
                    <a:lstStyle/>
                    <a:p>
                      <a:endParaRPr kumimoji="1" lang="ja-JP" altLang="en-US"/>
                    </a:p>
                  </a:txBody>
                  <a:tcPr/>
                </a:tc>
                <a:tc rowSpan="2">
                  <a:txBody>
                    <a:bodyPr/>
                    <a:lstStyle/>
                    <a:p>
                      <a:pPr algn="ctr" latinLnBrk="1"/>
                      <a:r>
                        <a:rPr lang="en-US" altLang="ko-KR" sz="900" dirty="0">
                          <a:latin typeface="+mn-lt"/>
                        </a:rPr>
                        <a:t>ADC</a:t>
                      </a:r>
                      <a:endParaRPr lang="ko-KR" altLang="en-US" sz="900" dirty="0">
                        <a:latin typeface="+mn-lt"/>
                      </a:endParaRPr>
                    </a:p>
                  </a:txBody>
                  <a:tcPr marL="0" marR="0" marT="10800" marB="10800" anchor="ctr" horzOverflow="overflow">
                    <a:solidFill>
                      <a:schemeClr val="tx1">
                        <a:lumMod val="40000"/>
                        <a:lumOff val="60000"/>
                      </a:schemeClr>
                    </a:solidFill>
                  </a:tcPr>
                </a:tc>
                <a:tc>
                  <a:txBody>
                    <a:bodyPr/>
                    <a:lstStyle/>
                    <a:p>
                      <a:pPr algn="ctr" latinLnBrk="1"/>
                      <a:r>
                        <a:rPr kumimoji="1" lang="en-US" altLang="ja-JP" sz="900" u="none" strike="noStrike" cap="none" normalizeH="0" baseline="0" dirty="0">
                          <a:ln>
                            <a:noFill/>
                          </a:ln>
                          <a:effectLst/>
                          <a:latin typeface="+mn-lt"/>
                          <a:ea typeface="+mn-ea"/>
                        </a:rPr>
                        <a:t>DS ADC</a:t>
                      </a:r>
                      <a:endParaRPr lang="ko-KR" altLang="en-US" sz="900" dirty="0">
                        <a:latin typeface="+mn-lt"/>
                      </a:endParaRPr>
                    </a:p>
                  </a:txBody>
                  <a:tcPr marL="0" marR="0" marT="10800" marB="10800" anchor="ctr" horzOverflow="overflow">
                    <a:solidFill>
                      <a:schemeClr val="tx1">
                        <a:lumMod val="40000"/>
                        <a:lumOff val="60000"/>
                      </a:schemeClr>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a:t>
                      </a:r>
                    </a:p>
                  </a:txBody>
                  <a:tcPr marL="0" marR="0" marT="10800" marB="10800" anchor="ctr" horzOverflow="overflow">
                    <a:solidFill>
                      <a:schemeClr val="tx2">
                        <a:lumMod val="40000"/>
                        <a:lumOff val="60000"/>
                      </a:schemeClr>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10</a:t>
                      </a:r>
                    </a:p>
                  </a:txBody>
                  <a:tcPr marL="0" marR="0" marT="10800" marB="10800" anchor="ctr" horzOverflow="overflow">
                    <a:solidFill>
                      <a:schemeClr val="accent2">
                        <a:lumMod val="20000"/>
                        <a:lumOff val="80000"/>
                      </a:schemeClr>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a:t>
                      </a:r>
                    </a:p>
                  </a:txBody>
                  <a:tcPr marL="0" marR="0" marT="10800" marB="10800" anchor="ctr" horzOverflow="overflow">
                    <a:solidFill>
                      <a:schemeClr val="accent3"/>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a:t>
                      </a:r>
                    </a:p>
                  </a:txBody>
                  <a:tcPr marL="0" marR="0" marT="10800" marB="10800" anchor="ctr" horzOverflow="overflow">
                    <a:solidFill>
                      <a:schemeClr val="accent3"/>
                    </a:solidFill>
                  </a:tcPr>
                </a:tc>
                <a:extLst>
                  <a:ext uri="{0D108BD9-81ED-4DB2-BD59-A6C34878D82A}">
                    <a16:rowId xmlns:a16="http://schemas.microsoft.com/office/drawing/2014/main" val="10011"/>
                  </a:ext>
                </a:extLst>
              </a:tr>
              <a:tr h="213150">
                <a:tc vMerge="1">
                  <a:txBody>
                    <a:bodyPr/>
                    <a:lstStyle/>
                    <a:p>
                      <a:endParaRPr kumimoji="1" lang="ja-JP" altLang="en-US"/>
                    </a:p>
                  </a:txBody>
                  <a:tcPr/>
                </a:tc>
                <a:tc vMerge="1">
                  <a:txBody>
                    <a:bodyPr/>
                    <a:lstStyle/>
                    <a:p>
                      <a:pPr latinLnBrk="1"/>
                      <a:r>
                        <a:rPr kumimoji="1" lang="en-US" altLang="ko-KR" sz="1000" u="none" strike="noStrike" cap="none" normalizeH="0" baseline="0">
                          <a:ln>
                            <a:noFill/>
                          </a:ln>
                          <a:effectLst/>
                          <a:latin typeface="+mn-ea"/>
                          <a:ea typeface="+mn-ea"/>
                        </a:rPr>
                        <a:t>Others</a:t>
                      </a:r>
                      <a:endParaRPr lang="ko-KR" altLang="en-US"/>
                    </a:p>
                  </a:txBody>
                  <a:tcPr marL="0" marR="0" marT="10800" marB="10800" anchor="ctr" horzOverflow="overflow"/>
                </a:tc>
                <a:tc>
                  <a:txBody>
                    <a:bodyPr/>
                    <a:lstStyle/>
                    <a:p>
                      <a:pPr algn="ctr" latinLnBrk="1"/>
                      <a:r>
                        <a:rPr kumimoji="1" lang="en-US" altLang="ko-KR" sz="900" u="none" strike="noStrike" cap="none" normalizeH="0" baseline="0" dirty="0">
                          <a:ln>
                            <a:noFill/>
                          </a:ln>
                          <a:effectLst/>
                          <a:latin typeface="+mn-lt"/>
                          <a:ea typeface="+mn-ea"/>
                        </a:rPr>
                        <a:t>Others</a:t>
                      </a:r>
                      <a:endParaRPr lang="ko-KR" altLang="en-US" sz="900" dirty="0">
                        <a:latin typeface="+mn-lt"/>
                      </a:endParaRPr>
                    </a:p>
                  </a:txBody>
                  <a:tcPr marL="0" marR="0" marT="10800" marB="10800" anchor="ctr" horzOverflow="overflow">
                    <a:solidFill>
                      <a:schemeClr val="tx1">
                        <a:lumMod val="40000"/>
                        <a:lumOff val="60000"/>
                      </a:schemeClr>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kern="1200" cap="none" normalizeH="0" baseline="0" dirty="0">
                          <a:ln>
                            <a:noFill/>
                          </a:ln>
                          <a:solidFill>
                            <a:schemeClr val="tx1"/>
                          </a:solidFill>
                          <a:effectLst/>
                          <a:latin typeface="+mn-lt"/>
                          <a:ea typeface="+mn-ea"/>
                          <a:cs typeface="Meiryo UI" panose="020B0604030504040204" pitchFamily="50" charset="-128"/>
                        </a:rPr>
                        <a:t>79~94</a:t>
                      </a:r>
                    </a:p>
                  </a:txBody>
                  <a:tcPr marL="0" marR="0" marT="10800" marB="10800" anchor="ctr" horzOverflow="overflow">
                    <a:solidFill>
                      <a:schemeClr val="tx2">
                        <a:lumMod val="40000"/>
                        <a:lumOff val="60000"/>
                      </a:schemeClr>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kern="1200" cap="none" normalizeH="0" baseline="0" dirty="0">
                          <a:ln>
                            <a:noFill/>
                          </a:ln>
                          <a:solidFill>
                            <a:schemeClr val="tx1"/>
                          </a:solidFill>
                          <a:effectLst/>
                          <a:latin typeface="+mn-lt"/>
                          <a:ea typeface="+mn-ea"/>
                          <a:cs typeface="Meiryo UI" panose="020B0604030504040204" pitchFamily="50" charset="-128"/>
                        </a:rPr>
                        <a:t>79~94</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900" b="0" i="0" u="none" strike="noStrike" kern="1200" cap="none" normalizeH="0" baseline="0" dirty="0">
                          <a:ln>
                            <a:noFill/>
                          </a:ln>
                          <a:solidFill>
                            <a:schemeClr val="tx1"/>
                          </a:solidFill>
                          <a:effectLst/>
                          <a:latin typeface="+mn-lt"/>
                          <a:ea typeface="+mn-ea"/>
                          <a:cs typeface="Meiryo UI" panose="020B0604030504040204" pitchFamily="50" charset="-128"/>
                        </a:rPr>
                        <a:t>124</a:t>
                      </a:r>
                    </a:p>
                  </a:txBody>
                  <a:tcPr marL="0" marR="0" marT="10800" marB="10800" anchor="ctr" horzOverflow="overflow">
                    <a:solidFill>
                      <a:schemeClr val="accent2">
                        <a:lumMod val="20000"/>
                        <a:lumOff val="80000"/>
                      </a:schemeClr>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de-DE" altLang="ja-JP" sz="900" b="0" i="0" u="none" strike="noStrike" kern="1200" cap="none" normalizeH="0" baseline="0" dirty="0">
                          <a:ln>
                            <a:noFill/>
                          </a:ln>
                          <a:solidFill>
                            <a:schemeClr val="tx1"/>
                          </a:solidFill>
                          <a:effectLst/>
                          <a:latin typeface="+mn-lt"/>
                          <a:ea typeface="+mn-ea"/>
                          <a:cs typeface="Meiryo UI" panose="020B0604030504040204" pitchFamily="50" charset="-128"/>
                        </a:rPr>
                        <a:t>3x 24ch 12</a:t>
                      </a:r>
                    </a:p>
                    <a:p>
                      <a:pPr marL="0" marR="0" lvl="0" indent="0" algn="ctr" defTabSz="914400" rtl="0" eaLnBrk="1" fontAlgn="ctr" latinLnBrk="0" hangingPunct="1">
                        <a:lnSpc>
                          <a:spcPct val="100000"/>
                        </a:lnSpc>
                        <a:spcBef>
                          <a:spcPct val="0"/>
                        </a:spcBef>
                        <a:spcAft>
                          <a:spcPct val="0"/>
                        </a:spcAft>
                        <a:buClrTx/>
                        <a:buSzTx/>
                        <a:buFontTx/>
                        <a:buNone/>
                        <a:tabLst/>
                      </a:pPr>
                      <a:r>
                        <a:rPr kumimoji="1" lang="de-DE" altLang="ja-JP" sz="900" b="0" i="0" u="none" strike="noStrike" kern="1200" cap="none" normalizeH="0" baseline="0" dirty="0">
                          <a:ln>
                            <a:noFill/>
                          </a:ln>
                          <a:solidFill>
                            <a:schemeClr val="tx1"/>
                          </a:solidFill>
                          <a:effectLst/>
                          <a:latin typeface="+mn-lt"/>
                          <a:ea typeface="+mn-ea"/>
                          <a:cs typeface="Meiryo UI" panose="020B0604030504040204" pitchFamily="50" charset="-128"/>
                        </a:rPr>
                        <a:t>bit ADC</a:t>
                      </a:r>
                      <a:endParaRPr kumimoji="1" lang="en-US" altLang="ja-JP" sz="900" b="0" i="0" u="none" strike="noStrike" kern="1200" cap="none" normalizeH="0" baseline="0" dirty="0">
                        <a:ln>
                          <a:noFill/>
                        </a:ln>
                        <a:solidFill>
                          <a:schemeClr val="tx1"/>
                        </a:solidFill>
                        <a:effectLst/>
                        <a:latin typeface="+mn-lt"/>
                        <a:ea typeface="+mn-ea"/>
                        <a:cs typeface="Meiryo UI" panose="020B0604030504040204" pitchFamily="50" charset="-128"/>
                      </a:endParaRPr>
                    </a:p>
                  </a:txBody>
                  <a:tcPr marL="0" marR="0" marT="10800" marB="10800" anchor="ctr" horzOverflow="overflow">
                    <a:solidFill>
                      <a:schemeClr val="accent3"/>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de-DE" altLang="ja-JP" sz="900" b="0" i="0" u="none" strike="noStrike" kern="1200" cap="none" normalizeH="0" baseline="0" dirty="0">
                          <a:ln>
                            <a:noFill/>
                          </a:ln>
                          <a:solidFill>
                            <a:schemeClr val="tx1"/>
                          </a:solidFill>
                          <a:effectLst/>
                          <a:latin typeface="+mn-lt"/>
                          <a:ea typeface="HGP創英角ｺﾞｼｯｸUB"/>
                          <a:cs typeface="Meiryo UI" panose="020B0604030504040204" pitchFamily="50" charset="-128"/>
                        </a:rPr>
                        <a:t>3x 24ch 12</a:t>
                      </a:r>
                    </a:p>
                    <a:p>
                      <a:pPr marL="0" marR="0" lvl="0" indent="0" algn="ctr" defTabSz="914400" rtl="0" eaLnBrk="1" fontAlgn="ctr" latinLnBrk="0" hangingPunct="1">
                        <a:lnSpc>
                          <a:spcPct val="100000"/>
                        </a:lnSpc>
                        <a:spcBef>
                          <a:spcPct val="0"/>
                        </a:spcBef>
                        <a:spcAft>
                          <a:spcPct val="0"/>
                        </a:spcAft>
                        <a:buClrTx/>
                        <a:buSzTx/>
                        <a:buFontTx/>
                        <a:buNone/>
                        <a:tabLst/>
                      </a:pPr>
                      <a:r>
                        <a:rPr kumimoji="1" lang="de-DE" altLang="ja-JP" sz="900" b="0" i="0" u="none" strike="noStrike" kern="1200" cap="none" normalizeH="0" baseline="0" dirty="0">
                          <a:ln>
                            <a:noFill/>
                          </a:ln>
                          <a:solidFill>
                            <a:schemeClr val="tx1"/>
                          </a:solidFill>
                          <a:effectLst/>
                          <a:latin typeface="+mn-lt"/>
                          <a:ea typeface="HGP創英角ｺﾞｼｯｸUB"/>
                          <a:cs typeface="Meiryo UI" panose="020B0604030504040204" pitchFamily="50" charset="-128"/>
                        </a:rPr>
                        <a:t>bit ADC</a:t>
                      </a:r>
                      <a:endParaRPr kumimoji="1" lang="en-US" altLang="ja-JP" sz="900" b="0" i="0" u="none" strike="noStrike" kern="1200" cap="none" normalizeH="0" baseline="0" dirty="0">
                        <a:ln>
                          <a:noFill/>
                        </a:ln>
                        <a:solidFill>
                          <a:schemeClr val="tx1"/>
                        </a:solidFill>
                        <a:effectLst/>
                        <a:latin typeface="+mn-lt"/>
                        <a:ea typeface="HGP創英角ｺﾞｼｯｸUB"/>
                        <a:cs typeface="Meiryo UI" panose="020B0604030504040204" pitchFamily="50" charset="-128"/>
                      </a:endParaRPr>
                    </a:p>
                  </a:txBody>
                  <a:tcPr marL="0" marR="0" marT="10800" marB="10800" anchor="ctr" horzOverflow="overflow">
                    <a:solidFill>
                      <a:schemeClr val="accent3"/>
                    </a:solidFill>
                  </a:tcPr>
                </a:tc>
                <a:extLst>
                  <a:ext uri="{0D108BD9-81ED-4DB2-BD59-A6C34878D82A}">
                    <a16:rowId xmlns:a16="http://schemas.microsoft.com/office/drawing/2014/main" val="10012"/>
                  </a:ext>
                </a:extLst>
              </a:tr>
              <a:tr h="114354">
                <a:tc vMerge="1">
                  <a:txBody>
                    <a:bodyPr/>
                    <a:lstStyle/>
                    <a:p>
                      <a:endParaRPr kumimoji="1" lang="ja-JP" altLang="en-US"/>
                    </a:p>
                  </a:txBody>
                  <a:tcPr/>
                </a:tc>
                <a:tc rowSpan="6">
                  <a:txBody>
                    <a:bodyPr/>
                    <a:lstStyle/>
                    <a:p>
                      <a:pPr algn="ctr" latinLnBrk="1"/>
                      <a:r>
                        <a:rPr kumimoji="1" lang="en-US" altLang="ja-JP" sz="900" u="none" strike="noStrike" cap="none" normalizeH="0" baseline="0" dirty="0">
                          <a:ln>
                            <a:noFill/>
                          </a:ln>
                          <a:effectLst/>
                          <a:latin typeface="+mn-lt"/>
                          <a:ea typeface="+mn-ea"/>
                        </a:rPr>
                        <a:t>Communication</a:t>
                      </a:r>
                      <a:endParaRPr lang="ko-KR" altLang="en-US" sz="900" dirty="0">
                        <a:latin typeface="+mn-lt"/>
                      </a:endParaRPr>
                    </a:p>
                  </a:txBody>
                  <a:tcPr marL="0" marR="0" marT="10800" marB="10800" anchor="ctr" horzOverflow="overflow">
                    <a:solidFill>
                      <a:schemeClr val="tx1">
                        <a:lumMod val="40000"/>
                        <a:lumOff val="60000"/>
                      </a:schemeClr>
                    </a:solidFill>
                  </a:tcPr>
                </a:tc>
                <a:tc>
                  <a:txBody>
                    <a:bodyPr/>
                    <a:lstStyle/>
                    <a:p>
                      <a:pPr algn="ctr" latinLnBrk="1"/>
                      <a:r>
                        <a:rPr kumimoji="1" lang="en-US" altLang="ja-JP" sz="900" u="none" strike="noStrike" cap="none" normalizeH="0" baseline="0" dirty="0">
                          <a:ln>
                            <a:noFill/>
                          </a:ln>
                          <a:effectLst/>
                          <a:latin typeface="+mn-lt"/>
                          <a:ea typeface="+mn-ea"/>
                        </a:rPr>
                        <a:t> CAN-FD</a:t>
                      </a:r>
                      <a:endParaRPr lang="ko-KR" altLang="en-US" sz="900" dirty="0">
                        <a:latin typeface="+mn-lt"/>
                      </a:endParaRPr>
                    </a:p>
                  </a:txBody>
                  <a:tcPr marL="0" marR="0" marT="10800" marB="10800" anchor="ctr" horzOverflow="overflow">
                    <a:solidFill>
                      <a:schemeClr val="tx1">
                        <a:lumMod val="40000"/>
                        <a:lumOff val="60000"/>
                      </a:schemeClr>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solidFill>
                          <a:effectLst/>
                          <a:latin typeface="+mn-lt"/>
                          <a:ea typeface="HGP創英角ｺﾞｼｯｸUB"/>
                          <a:cs typeface="Meiryo UI" panose="020B0604030504040204" pitchFamily="50" charset="-128"/>
                        </a:rPr>
                        <a:t>16</a:t>
                      </a:r>
                    </a:p>
                  </a:txBody>
                  <a:tcPr marL="0" marR="0" marT="10800" marB="10800" anchor="ctr" horzOverflow="overflow">
                    <a:solidFill>
                      <a:schemeClr val="tx2">
                        <a:lumMod val="40000"/>
                        <a:lumOff val="60000"/>
                      </a:schemeClr>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solidFill>
                          <a:effectLst/>
                          <a:latin typeface="+mn-lt"/>
                          <a:ea typeface="HGP創英角ｺﾞｼｯｸUB"/>
                          <a:cs typeface="Meiryo UI" panose="020B0604030504040204" pitchFamily="50" charset="-128"/>
                        </a:rPr>
                        <a:t>16</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solidFill>
                          <a:effectLst/>
                          <a:latin typeface="+mn-lt"/>
                          <a:ea typeface="HGP創英角ｺﾞｼｯｸUB"/>
                          <a:cs typeface="Meiryo UI" panose="020B0604030504040204" pitchFamily="50" charset="-128"/>
                        </a:rPr>
                        <a:t>12</a:t>
                      </a:r>
                    </a:p>
                  </a:txBody>
                  <a:tcPr marL="0" marR="0" marT="10800" marB="10800" anchor="ctr" horzOverflow="overflow">
                    <a:solidFill>
                      <a:schemeClr val="accent2">
                        <a:lumMod val="20000"/>
                        <a:lumOff val="80000"/>
                      </a:schemeClr>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solidFill>
                          <a:effectLst/>
                          <a:latin typeface="+mn-lt"/>
                          <a:ea typeface="HGP創英角ｺﾞｼｯｸUB"/>
                          <a:cs typeface="Meiryo UI" panose="020B0604030504040204" pitchFamily="50" charset="-128"/>
                        </a:rPr>
                        <a:t>8</a:t>
                      </a:r>
                    </a:p>
                  </a:txBody>
                  <a:tcPr marL="0" marR="0" marT="10800" marB="10800" anchor="ctr" horzOverflow="overflow">
                    <a:solidFill>
                      <a:schemeClr val="accent3"/>
                    </a:solidFill>
                  </a:tcPr>
                </a:tc>
                <a:tc>
                  <a:txBody>
                    <a:bodyPr/>
                    <a:lstStyle>
                      <a:lvl1pPr marL="0" algn="l" defTabSz="914400" rtl="0" eaLnBrk="1" latinLnBrk="0" hangingPunct="1">
                        <a:defRPr kumimoji="1" sz="1800" kern="1200">
                          <a:solidFill>
                            <a:schemeClr val="tx1"/>
                          </a:solidFill>
                          <a:latin typeface="Verdana"/>
                          <a:ea typeface="HGP創英角ｺﾞｼｯｸUB"/>
                          <a:cs typeface=""/>
                        </a:defRPr>
                      </a:lvl1pPr>
                      <a:lvl2pPr marL="457200" algn="l" defTabSz="914400" rtl="0" eaLnBrk="1" latinLnBrk="0" hangingPunct="1">
                        <a:defRPr kumimoji="1" sz="1800" kern="1200">
                          <a:solidFill>
                            <a:schemeClr val="tx1"/>
                          </a:solidFill>
                          <a:latin typeface="Verdana"/>
                          <a:ea typeface="HGP創英角ｺﾞｼｯｸUB"/>
                          <a:cs typeface=""/>
                        </a:defRPr>
                      </a:lvl2pPr>
                      <a:lvl3pPr marL="914400" algn="l" defTabSz="914400" rtl="0" eaLnBrk="1" latinLnBrk="0" hangingPunct="1">
                        <a:defRPr kumimoji="1" sz="1800" kern="1200">
                          <a:solidFill>
                            <a:schemeClr val="tx1"/>
                          </a:solidFill>
                          <a:latin typeface="Verdana"/>
                          <a:ea typeface="HGP創英角ｺﾞｼｯｸUB"/>
                          <a:cs typeface=""/>
                        </a:defRPr>
                      </a:lvl3pPr>
                      <a:lvl4pPr marL="1371600" algn="l" defTabSz="914400" rtl="0" eaLnBrk="1" latinLnBrk="0" hangingPunct="1">
                        <a:defRPr kumimoji="1" sz="1800" kern="1200">
                          <a:solidFill>
                            <a:schemeClr val="tx1"/>
                          </a:solidFill>
                          <a:latin typeface="Verdana"/>
                          <a:ea typeface="HGP創英角ｺﾞｼｯｸUB"/>
                          <a:cs typeface=""/>
                        </a:defRPr>
                      </a:lvl4pPr>
                      <a:lvl5pPr marL="1828800" algn="l" defTabSz="914400" rtl="0" eaLnBrk="1" latinLnBrk="0" hangingPunct="1">
                        <a:defRPr kumimoji="1" sz="1800" kern="1200">
                          <a:solidFill>
                            <a:schemeClr val="tx1"/>
                          </a:solidFill>
                          <a:latin typeface="Verdana"/>
                          <a:ea typeface="HGP創英角ｺﾞｼｯｸUB"/>
                          <a:cs typeface=""/>
                        </a:defRPr>
                      </a:lvl5pPr>
                      <a:lvl6pPr marL="2286000" algn="l" defTabSz="914400" rtl="0" eaLnBrk="1" latinLnBrk="0" hangingPunct="1">
                        <a:defRPr kumimoji="1" sz="1800" kern="1200">
                          <a:solidFill>
                            <a:schemeClr val="tx1"/>
                          </a:solidFill>
                          <a:latin typeface="Verdana"/>
                          <a:ea typeface="HGP創英角ｺﾞｼｯｸUB"/>
                          <a:cs typeface=""/>
                        </a:defRPr>
                      </a:lvl6pPr>
                      <a:lvl7pPr marL="2743200" algn="l" defTabSz="914400" rtl="0" eaLnBrk="1" latinLnBrk="0" hangingPunct="1">
                        <a:defRPr kumimoji="1" sz="1800" kern="1200">
                          <a:solidFill>
                            <a:schemeClr val="tx1"/>
                          </a:solidFill>
                          <a:latin typeface="Verdana"/>
                          <a:ea typeface="HGP創英角ｺﾞｼｯｸUB"/>
                          <a:cs typeface=""/>
                        </a:defRPr>
                      </a:lvl7pPr>
                      <a:lvl8pPr marL="3200400" algn="l" defTabSz="914400" rtl="0" eaLnBrk="1" latinLnBrk="0" hangingPunct="1">
                        <a:defRPr kumimoji="1" sz="1800" kern="1200">
                          <a:solidFill>
                            <a:schemeClr val="tx1"/>
                          </a:solidFill>
                          <a:latin typeface="Verdana"/>
                          <a:ea typeface="HGP創英角ｺﾞｼｯｸUB"/>
                          <a:cs typeface=""/>
                        </a:defRPr>
                      </a:lvl8pPr>
                      <a:lvl9pPr marL="3657600" algn="l" defTabSz="914400" rtl="0" eaLnBrk="1" latinLnBrk="0" hangingPunct="1">
                        <a:defRPr kumimoji="1" sz="1800" kern="1200">
                          <a:solidFill>
                            <a:schemeClr val="tx1"/>
                          </a:solidFill>
                          <a:latin typeface="Verdana"/>
                          <a:ea typeface="HGP創英角ｺﾞｼｯｸUB"/>
                          <a:cs typeface=""/>
                        </a:defRPr>
                      </a:lvl9p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solidFill>
                          <a:effectLst/>
                          <a:latin typeface="+mn-lt"/>
                          <a:ea typeface="HGP創英角ｺﾞｼｯｸUB"/>
                          <a:cs typeface="Meiryo UI" panose="020B0604030504040204" pitchFamily="50" charset="-128"/>
                        </a:rPr>
                        <a:t>12</a:t>
                      </a:r>
                    </a:p>
                  </a:txBody>
                  <a:tcPr marL="0" marR="0" marT="10800" marB="10800" anchor="ctr" horzOverflow="overflow">
                    <a:solidFill>
                      <a:schemeClr val="accent3"/>
                    </a:solidFill>
                  </a:tcPr>
                </a:tc>
                <a:extLst>
                  <a:ext uri="{0D108BD9-81ED-4DB2-BD59-A6C34878D82A}">
                    <a16:rowId xmlns:a16="http://schemas.microsoft.com/office/drawing/2014/main" val="10015"/>
                  </a:ext>
                </a:extLst>
              </a:tr>
              <a:tr h="114354">
                <a:tc vMerge="1">
                  <a:txBody>
                    <a:bodyPr/>
                    <a:lstStyle/>
                    <a:p>
                      <a:pPr latinLnBrk="1"/>
                      <a:endParaRPr lang="ko-KR" altLang="en-US"/>
                    </a:p>
                  </a:txBody>
                  <a:tcPr/>
                </a:tc>
                <a:tc vMerge="1">
                  <a:txBody>
                    <a:bodyPr/>
                    <a:lstStyle/>
                    <a:p>
                      <a:pPr latinLnBrk="1"/>
                      <a:r>
                        <a:rPr kumimoji="1" lang="en-US" altLang="ko-KR" sz="1000" b="0" i="0" u="none" strike="noStrike" cap="none" normalizeH="0" baseline="0">
                          <a:ln>
                            <a:noFill/>
                          </a:ln>
                          <a:solidFill>
                            <a:schemeClr val="tx1"/>
                          </a:solidFill>
                          <a:effectLst/>
                          <a:latin typeface="+mn-ea"/>
                          <a:ea typeface="+mn-ea"/>
                        </a:rPr>
                        <a:t>I2C</a:t>
                      </a:r>
                      <a:endParaRPr lang="ko-KR" altLang="en-US"/>
                    </a:p>
                  </a:txBody>
                  <a:tcPr marL="0" marR="0" marT="10800" marB="10800" anchor="ctr" horzOverflow="overflow"/>
                </a:tc>
                <a:tc>
                  <a:txBody>
                    <a:bodyPr/>
                    <a:lstStyle/>
                    <a:p>
                      <a:pPr algn="ctr" latinLnBrk="1"/>
                      <a:r>
                        <a:rPr kumimoji="1" lang="en-US" altLang="ja-JP" sz="900" b="0" i="0" u="none" strike="noStrike" cap="none" normalizeH="0" baseline="0" dirty="0" err="1">
                          <a:ln>
                            <a:noFill/>
                          </a:ln>
                          <a:solidFill>
                            <a:schemeClr val="tx1"/>
                          </a:solidFill>
                          <a:effectLst/>
                          <a:latin typeface="+mn-lt"/>
                          <a:ea typeface="+mn-ea"/>
                          <a:cs typeface="Meiryo UI" panose="020B0604030504040204" pitchFamily="50" charset="-128"/>
                        </a:rPr>
                        <a:t>Flexlay</a:t>
                      </a:r>
                      <a:endParaRPr lang="ko-KR" altLang="en-US" sz="900" dirty="0">
                        <a:latin typeface="+mn-lt"/>
                      </a:endParaRPr>
                    </a:p>
                  </a:txBody>
                  <a:tcPr marL="0" marR="0" marT="10800" marB="10800" anchor="ctr" horzOverflow="overflow">
                    <a:solidFill>
                      <a:schemeClr val="tx1">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spc="0" normalizeH="0" baseline="0" noProof="0" dirty="0">
                          <a:ln>
                            <a:noFill/>
                          </a:ln>
                          <a:solidFill>
                            <a:srgbClr val="3C3C3B"/>
                          </a:solidFill>
                          <a:effectLst/>
                          <a:uLnTx/>
                          <a:uFillTx/>
                          <a:latin typeface="+mn-lt"/>
                          <a:ea typeface="メイリオ"/>
                          <a:cs typeface="Meiryo UI" panose="020B0604030504040204" pitchFamily="50" charset="-128"/>
                        </a:rPr>
                        <a:t>4</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spc="0" normalizeH="0" baseline="0" noProof="0" dirty="0">
                          <a:ln>
                            <a:noFill/>
                          </a:ln>
                          <a:solidFill>
                            <a:srgbClr val="3C3C3B"/>
                          </a:solidFill>
                          <a:effectLst/>
                          <a:uLnTx/>
                          <a:uFillTx/>
                          <a:latin typeface="+mn-lt"/>
                          <a:ea typeface="メイリオ"/>
                          <a:cs typeface="Meiryo UI" panose="020B0604030504040204" pitchFamily="50" charset="-128"/>
                        </a:rPr>
                        <a:t>4</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2</a:t>
                      </a:r>
                    </a:p>
                  </a:txBody>
                  <a:tcPr marL="0" marR="0" marT="10800" marB="10800" anchor="ctr" horzOverflow="overflow">
                    <a:solidFill>
                      <a:schemeClr val="accent2">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spc="0" normalizeH="0" baseline="0" noProof="0" dirty="0">
                          <a:ln>
                            <a:noFill/>
                          </a:ln>
                          <a:solidFill>
                            <a:srgbClr val="3C3C3B"/>
                          </a:solidFill>
                          <a:effectLst/>
                          <a:uLnTx/>
                          <a:uFillTx/>
                          <a:latin typeface="+mn-lt"/>
                          <a:ea typeface="メイリオ"/>
                          <a:cs typeface="Meiryo UI" panose="020B0604030504040204" pitchFamily="50" charset="-128"/>
                        </a:rPr>
                        <a:t>-</a:t>
                      </a:r>
                    </a:p>
                  </a:txBody>
                  <a:tcPr marL="0" marR="0" marT="10800" marB="10800" anchor="ctr" horzOverflow="overflow">
                    <a:solidFill>
                      <a:schemeClr val="accent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spc="0" normalizeH="0" baseline="0" noProof="0" dirty="0">
                          <a:ln>
                            <a:noFill/>
                          </a:ln>
                          <a:solidFill>
                            <a:srgbClr val="3C3C3B"/>
                          </a:solidFill>
                          <a:effectLst/>
                          <a:uLnTx/>
                          <a:uFillTx/>
                          <a:latin typeface="+mn-lt"/>
                          <a:ea typeface="メイリオ"/>
                          <a:cs typeface="Meiryo UI" panose="020B0604030504040204" pitchFamily="50" charset="-128"/>
                        </a:rPr>
                        <a:t>-</a:t>
                      </a:r>
                    </a:p>
                  </a:txBody>
                  <a:tcPr marL="0" marR="0" marT="10800" marB="10800" anchor="ctr" horzOverflow="overflow">
                    <a:solidFill>
                      <a:schemeClr val="accent3"/>
                    </a:solidFill>
                  </a:tcPr>
                </a:tc>
                <a:extLst>
                  <a:ext uri="{0D108BD9-81ED-4DB2-BD59-A6C34878D82A}">
                    <a16:rowId xmlns:a16="http://schemas.microsoft.com/office/drawing/2014/main" val="880348945"/>
                  </a:ext>
                </a:extLst>
              </a:tr>
              <a:tr h="213150">
                <a:tc vMerge="1">
                  <a:txBody>
                    <a:bodyPr/>
                    <a:lstStyle/>
                    <a:p>
                      <a:pPr latinLnBrk="1"/>
                      <a:endParaRPr lang="ko-KR" altLang="en-US"/>
                    </a:p>
                  </a:txBody>
                  <a:tcPr/>
                </a:tc>
                <a:tc vMerge="1">
                  <a:txBody>
                    <a:bodyPr/>
                    <a:lstStyle/>
                    <a:p>
                      <a:pPr latinLnBrk="1"/>
                      <a:r>
                        <a:rPr kumimoji="1" lang="en-US" altLang="ja-JP" sz="1000" u="none" strike="noStrike" cap="none" normalizeH="0" baseline="0">
                          <a:ln>
                            <a:noFill/>
                          </a:ln>
                          <a:effectLst/>
                          <a:latin typeface="+mn-ea"/>
                          <a:ea typeface="+mn-ea"/>
                        </a:rPr>
                        <a:t>UART</a:t>
                      </a:r>
                      <a:endParaRPr lang="ko-KR" altLang="en-US"/>
                    </a:p>
                  </a:txBody>
                  <a:tcPr marL="0" marR="0" marT="10800" marB="10800" anchor="ctr" horzOverflow="overflow"/>
                </a:tc>
                <a:tc>
                  <a:txBody>
                    <a:bodyPr/>
                    <a:lstStyle/>
                    <a:p>
                      <a:pPr algn="ctr" latinLnBrk="1"/>
                      <a:r>
                        <a:rPr kumimoji="1" lang="en-US" altLang="ja-JP" sz="900" u="none" strike="noStrike" cap="none" normalizeH="0" baseline="0" dirty="0">
                          <a:ln>
                            <a:noFill/>
                          </a:ln>
                          <a:effectLst/>
                          <a:latin typeface="+mn-lt"/>
                          <a:ea typeface="+mn-ea"/>
                        </a:rPr>
                        <a:t>Ethernet</a:t>
                      </a:r>
                      <a:endParaRPr lang="ko-KR" altLang="en-US" sz="900" dirty="0">
                        <a:latin typeface="+mn-lt"/>
                      </a:endParaRPr>
                    </a:p>
                  </a:txBody>
                  <a:tcPr marL="0" marR="0" marT="10800" marB="10800" anchor="ctr" horzOverflow="overflow">
                    <a:solidFill>
                      <a:schemeClr val="tx1">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1/1(100Mb/1Gb)</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1/1(100Mb/1Gb)</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1(1Gb)</a:t>
                      </a:r>
                    </a:p>
                  </a:txBody>
                  <a:tcPr marL="0" marR="0" marT="10800" marB="10800" anchor="ctr" horzOverflow="overflow">
                    <a:solidFill>
                      <a:schemeClr val="accent2">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2x 1Gbps Ethernet</a:t>
                      </a: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(TSN)</a:t>
                      </a:r>
                    </a:p>
                  </a:txBody>
                  <a:tcPr marL="0" marR="0" marT="10800" marB="10800" anchor="ctr" horzOverflow="overflow">
                    <a:solidFill>
                      <a:schemeClr val="accent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2x 1Gbps Ethernet</a:t>
                      </a: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(TSN)</a:t>
                      </a:r>
                    </a:p>
                  </a:txBody>
                  <a:tcPr marL="0" marR="0" marT="10800" marB="10800" anchor="ctr" horzOverflow="overflow">
                    <a:solidFill>
                      <a:schemeClr val="accent3"/>
                    </a:solidFill>
                  </a:tcPr>
                </a:tc>
                <a:extLst>
                  <a:ext uri="{0D108BD9-81ED-4DB2-BD59-A6C34878D82A}">
                    <a16:rowId xmlns:a16="http://schemas.microsoft.com/office/drawing/2014/main" val="2439882777"/>
                  </a:ext>
                </a:extLst>
              </a:tr>
              <a:tr h="114354">
                <a:tc vMerge="1">
                  <a:txBody>
                    <a:bodyPr/>
                    <a:lstStyle/>
                    <a:p>
                      <a:pPr latinLnBrk="1"/>
                      <a:endParaRPr lang="ko-KR" altLang="en-US"/>
                    </a:p>
                  </a:txBody>
                  <a:tcPr/>
                </a:tc>
                <a:tc vMerge="1">
                  <a:txBody>
                    <a:bodyPr/>
                    <a:lstStyle/>
                    <a:p>
                      <a:pPr latinLnBrk="1"/>
                      <a:endParaRPr lang="ko-KR" altLang="en-US"/>
                    </a:p>
                  </a:txBody>
                  <a:tcPr/>
                </a:tc>
                <a:tc>
                  <a:txBody>
                    <a:bodyPr/>
                    <a:lstStyle/>
                    <a:p>
                      <a:pPr algn="ctr" latinLnBrk="1"/>
                      <a:r>
                        <a:rPr kumimoji="1" lang="en-US" altLang="ko-KR" sz="900" u="none" strike="noStrike" kern="1200" cap="none" normalizeH="0" baseline="0" dirty="0">
                          <a:ln>
                            <a:noFill/>
                          </a:ln>
                          <a:solidFill>
                            <a:schemeClr val="dk1"/>
                          </a:solidFill>
                          <a:effectLst/>
                          <a:latin typeface="+mn-lt"/>
                          <a:ea typeface="+mn-ea"/>
                          <a:cs typeface="+mn-cs"/>
                        </a:rPr>
                        <a:t>10base-T1S</a:t>
                      </a:r>
                      <a:endParaRPr kumimoji="1" lang="ko-KR" altLang="en-US" sz="900" u="none" strike="noStrike" kern="1200" cap="none" normalizeH="0" baseline="0" dirty="0">
                        <a:ln>
                          <a:noFill/>
                        </a:ln>
                        <a:solidFill>
                          <a:schemeClr val="dk1"/>
                        </a:solidFill>
                        <a:effectLst/>
                        <a:latin typeface="+mn-lt"/>
                        <a:ea typeface="+mn-ea"/>
                        <a:cs typeface="+mn-cs"/>
                      </a:endParaRPr>
                    </a:p>
                  </a:txBody>
                  <a:tcPr marL="0" marR="0" marT="10800" marB="10800" anchor="ctr" horzOverflow="overflow">
                    <a:solidFill>
                      <a:schemeClr val="tx1">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a:t>
                      </a:r>
                    </a:p>
                  </a:txBody>
                  <a:tcPr marL="0" marR="0" marT="10800" marB="10800" anchor="ctr" horzOverflow="overflow">
                    <a:solidFill>
                      <a:schemeClr val="accent2">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a:t>
                      </a:r>
                    </a:p>
                  </a:txBody>
                  <a:tcPr marL="0" marR="0" marT="10800" marB="10800" anchor="ctr" horzOverflow="overflow">
                    <a:solidFill>
                      <a:schemeClr val="accent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a:t>
                      </a:r>
                    </a:p>
                  </a:txBody>
                  <a:tcPr marL="0" marR="0" marT="10800" marB="10800" anchor="ctr" horzOverflow="overflow">
                    <a:solidFill>
                      <a:schemeClr val="accent3"/>
                    </a:solidFill>
                  </a:tcPr>
                </a:tc>
                <a:extLst>
                  <a:ext uri="{0D108BD9-81ED-4DB2-BD59-A6C34878D82A}">
                    <a16:rowId xmlns:a16="http://schemas.microsoft.com/office/drawing/2014/main" val="1366296127"/>
                  </a:ext>
                </a:extLst>
              </a:tr>
              <a:tr h="114354">
                <a:tc vMerge="1">
                  <a:txBody>
                    <a:bodyPr/>
                    <a:lstStyle/>
                    <a:p>
                      <a:pPr latinLnBrk="1"/>
                      <a:endParaRPr lang="ko-KR" altLang="en-US"/>
                    </a:p>
                  </a:txBody>
                  <a:tcPr/>
                </a:tc>
                <a:tc vMerge="1">
                  <a:txBody>
                    <a:bodyPr/>
                    <a:lstStyle/>
                    <a:p>
                      <a:pPr latinLnBrk="1"/>
                      <a:r>
                        <a:rPr kumimoji="1" lang="en-US" altLang="ko-KR" sz="1000" b="0" i="0" u="none" strike="noStrike" cap="none" normalizeH="0" baseline="0">
                          <a:ln>
                            <a:noFill/>
                          </a:ln>
                          <a:solidFill>
                            <a:schemeClr val="tx1"/>
                          </a:solidFill>
                          <a:effectLst/>
                          <a:latin typeface="+mn-ea"/>
                          <a:ea typeface="+mn-ea"/>
                        </a:rPr>
                        <a:t>SPI</a:t>
                      </a:r>
                      <a:endParaRPr lang="ko-KR" altLang="en-US"/>
                    </a:p>
                  </a:txBody>
                  <a:tcPr marL="0" marR="0" marT="10800" marB="10800" anchor="ctr" horzOverflow="overflow"/>
                </a:tc>
                <a:tc>
                  <a:txBody>
                    <a:bodyPr/>
                    <a:lstStyle/>
                    <a:p>
                      <a:pPr algn="ctr" latinLnBrk="1"/>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LIN</a:t>
                      </a:r>
                      <a:endParaRPr lang="ko-KR" altLang="en-US" sz="900" dirty="0">
                        <a:latin typeface="+mn-lt"/>
                      </a:endParaRPr>
                    </a:p>
                  </a:txBody>
                  <a:tcPr marL="0" marR="0" marT="10800" marB="10800" anchor="ctr" horzOverflow="overflow">
                    <a:solidFill>
                      <a:schemeClr val="tx1">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12-24</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12-24</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24</a:t>
                      </a:r>
                    </a:p>
                  </a:txBody>
                  <a:tcPr marL="0" marR="0" marT="10800" marB="10800" anchor="ctr" horzOverflow="overflow">
                    <a:solidFill>
                      <a:schemeClr val="accent2">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16</a:t>
                      </a:r>
                    </a:p>
                  </a:txBody>
                  <a:tcPr marL="0" marR="0" marT="10800" marB="10800" anchor="ctr" horzOverflow="overflow">
                    <a:solidFill>
                      <a:schemeClr val="accent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16</a:t>
                      </a:r>
                    </a:p>
                  </a:txBody>
                  <a:tcPr marL="0" marR="0" marT="10800" marB="10800" anchor="ctr" horzOverflow="overflow">
                    <a:solidFill>
                      <a:schemeClr val="accent3"/>
                    </a:solidFill>
                  </a:tcPr>
                </a:tc>
                <a:extLst>
                  <a:ext uri="{0D108BD9-81ED-4DB2-BD59-A6C34878D82A}">
                    <a16:rowId xmlns:a16="http://schemas.microsoft.com/office/drawing/2014/main" val="395656896"/>
                  </a:ext>
                </a:extLst>
              </a:tr>
              <a:tr h="509538">
                <a:tc vMerge="1">
                  <a:txBody>
                    <a:bodyPr/>
                    <a:lstStyle/>
                    <a:p>
                      <a:pPr latinLnBrk="1"/>
                      <a:endParaRPr lang="ko-KR" altLang="en-US"/>
                    </a:p>
                  </a:txBody>
                  <a:tcPr/>
                </a:tc>
                <a:tc vMerge="1">
                  <a:txBody>
                    <a:bodyPr/>
                    <a:lstStyle/>
                    <a:p>
                      <a:pPr latinLnBrk="1"/>
                      <a:r>
                        <a:rPr kumimoji="1" lang="en-US" altLang="ko-KR" sz="1000" b="0" i="0" u="none" strike="noStrike" cap="none" normalizeH="0" baseline="0" dirty="0">
                          <a:ln>
                            <a:noFill/>
                          </a:ln>
                          <a:solidFill>
                            <a:schemeClr val="tx1"/>
                          </a:solidFill>
                          <a:effectLst/>
                          <a:latin typeface="+mn-ea"/>
                          <a:ea typeface="+mn-ea"/>
                        </a:rPr>
                        <a:t>-</a:t>
                      </a:r>
                      <a:endParaRPr lang="ko-KR" altLang="en-US" dirty="0"/>
                    </a:p>
                  </a:txBody>
                  <a:tcPr marL="0" marR="0" marT="10800" marB="10800" anchor="ctr" horzOverflow="overflow"/>
                </a:tc>
                <a:tc>
                  <a:txBody>
                    <a:bodyPr/>
                    <a:lstStyle/>
                    <a:p>
                      <a:pPr algn="ctr" latinLnBrk="1"/>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SENT</a:t>
                      </a:r>
                      <a:endParaRPr lang="ko-KR" altLang="en-US" sz="900" dirty="0">
                        <a:latin typeface="+mn-lt"/>
                      </a:endParaRPr>
                    </a:p>
                  </a:txBody>
                  <a:tcPr marL="0" marR="0" marT="10800" marB="10800" anchor="ctr" horzOverflow="overflow">
                    <a:solidFill>
                      <a:schemeClr val="tx1">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8</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8</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25</a:t>
                      </a:r>
                    </a:p>
                  </a:txBody>
                  <a:tcPr marL="0" marR="0" marT="10800" marB="10800" anchor="ctr" horzOverflow="overflow">
                    <a:solidFill>
                      <a:schemeClr val="accent2">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32x </a:t>
                      </a:r>
                      <a:r>
                        <a:rPr kumimoji="1" lang="en-US" altLang="ja-JP" sz="900" b="0" i="0" u="none" strike="noStrike" cap="none" normalizeH="0" baseline="0" dirty="0" err="1">
                          <a:ln>
                            <a:noFill/>
                          </a:ln>
                          <a:solidFill>
                            <a:schemeClr val="tx1"/>
                          </a:solidFill>
                          <a:effectLst/>
                          <a:latin typeface="+mn-lt"/>
                          <a:ea typeface="+mn-ea"/>
                          <a:cs typeface="Meiryo UI" panose="020B0604030504040204" pitchFamily="50" charset="-128"/>
                        </a:rPr>
                        <a:t>FlexIO</a:t>
                      </a: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 (UART,I2C, SPI,I2S, SENT, PWM) + 6x SPI + 2x I2C + 2x I2S</a:t>
                      </a:r>
                    </a:p>
                  </a:txBody>
                  <a:tcPr marL="0" marR="0" marT="10800" marB="10800" anchor="ctr" horzOverflow="overflow">
                    <a:solidFill>
                      <a:schemeClr val="accent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32x </a:t>
                      </a:r>
                      <a:r>
                        <a:rPr kumimoji="1" lang="en-US" altLang="ja-JP" sz="900" b="0" i="0" u="none" strike="noStrike" cap="none" normalizeH="0" baseline="0" dirty="0" err="1">
                          <a:ln>
                            <a:noFill/>
                          </a:ln>
                          <a:solidFill>
                            <a:schemeClr val="tx1"/>
                          </a:solidFill>
                          <a:effectLst/>
                          <a:latin typeface="+mn-lt"/>
                          <a:ea typeface="+mn-ea"/>
                          <a:cs typeface="Meiryo UI" panose="020B0604030504040204" pitchFamily="50" charset="-128"/>
                        </a:rPr>
                        <a:t>FlexIO</a:t>
                      </a: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 (UART,I2C, SPI,I2S, SENT, PWM) + 6x SPI + 2x I2C + 2x I2S</a:t>
                      </a:r>
                    </a:p>
                  </a:txBody>
                  <a:tcPr marL="0" marR="0" marT="10800" marB="10800" anchor="ctr" horzOverflow="overflow">
                    <a:solidFill>
                      <a:schemeClr val="accent3"/>
                    </a:solidFill>
                  </a:tcPr>
                </a:tc>
                <a:extLst>
                  <a:ext uri="{0D108BD9-81ED-4DB2-BD59-A6C34878D82A}">
                    <a16:rowId xmlns:a16="http://schemas.microsoft.com/office/drawing/2014/main" val="2099151814"/>
                  </a:ext>
                </a:extLst>
              </a:tr>
              <a:tr h="114354">
                <a:tc vMerge="1">
                  <a:txBody>
                    <a:bodyPr/>
                    <a:lstStyle/>
                    <a:p>
                      <a:pPr marL="0" marR="0" lvl="0" indent="0" algn="l" defTabSz="914400" rtl="0" eaLnBrk="1" fontAlgn="ctr" latinLnBrk="0" hangingPunct="1">
                        <a:lnSpc>
                          <a:spcPct val="100000"/>
                        </a:lnSpc>
                        <a:spcBef>
                          <a:spcPct val="0"/>
                        </a:spcBef>
                        <a:spcAft>
                          <a:spcPct val="0"/>
                        </a:spcAft>
                        <a:buClrTx/>
                        <a:buSzTx/>
                        <a:buFontTx/>
                        <a:buNone/>
                        <a:tabLst/>
                        <a:defRPr/>
                      </a:pPr>
                      <a:endParaRPr kumimoji="1" lang="ja-JP" altLang="en-US" sz="1000" b="0" i="0" u="none" strike="noStrike" cap="none" normalizeH="0" baseline="0">
                        <a:ln>
                          <a:noFill/>
                        </a:ln>
                        <a:solidFill>
                          <a:schemeClr val="tx1"/>
                        </a:solidFill>
                        <a:effectLst/>
                        <a:latin typeface="+mn-ea"/>
                        <a:ea typeface="+mn-ea"/>
                        <a:cs typeface="Meiryo UI" panose="020B0604030504040204" pitchFamily="50" charset="-128"/>
                      </a:endParaRPr>
                    </a:p>
                  </a:txBody>
                  <a:tcPr marL="0" marR="0" marT="10800" marB="10800" anchor="ctr" horzOverflow="overflow"/>
                </a:tc>
                <a:tc gridSpan="2">
                  <a:txBody>
                    <a:bodyPr/>
                    <a:lstStyle/>
                    <a:p>
                      <a:pPr algn="ctr" latinLnBrk="1"/>
                      <a:r>
                        <a:rPr kumimoji="1" lang="en-US" altLang="ja-JP" sz="900" u="none" strike="noStrike" cap="none" normalizeH="0" baseline="0" dirty="0">
                          <a:ln>
                            <a:noFill/>
                          </a:ln>
                          <a:effectLst/>
                          <a:latin typeface="+mn-lt"/>
                          <a:ea typeface="+mn-ea"/>
                        </a:rPr>
                        <a:t> GPIO</a:t>
                      </a:r>
                      <a:endParaRPr lang="ko-KR" altLang="en-US" sz="900" dirty="0">
                        <a:latin typeface="+mn-lt"/>
                      </a:endParaRPr>
                    </a:p>
                  </a:txBody>
                  <a:tcPr marL="0" marR="0" marT="10800" marB="10800" anchor="ctr" horzOverflow="overflow">
                    <a:solidFill>
                      <a:schemeClr val="tx1">
                        <a:lumMod val="40000"/>
                        <a:lumOff val="60000"/>
                      </a:schemeClr>
                    </a:solidFill>
                  </a:tcPr>
                </a:tc>
                <a:tc hMerge="1">
                  <a:txBody>
                    <a:bodyPr/>
                    <a:lstStyle/>
                    <a:p>
                      <a:pPr latinLnBrk="1"/>
                      <a:endParaRPr lang="ko-KR" altLang="en-US" dirty="0"/>
                    </a:p>
                  </a:txBody>
                  <a:tcPr marL="0" marR="0" marT="10800" marB="10800" anchor="ctr" horzOverflow="overflow"/>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solidFill>
                          <a:effectLst/>
                          <a:latin typeface="+mn-lt"/>
                          <a:ea typeface="+mn-ea"/>
                          <a:cs typeface="Meiryo UI" panose="020B0604030504040204" pitchFamily="50" charset="-128"/>
                        </a:rPr>
                        <a:t>165~301</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solidFill>
                          <a:effectLst/>
                          <a:latin typeface="+mn-lt"/>
                          <a:ea typeface="+mn-ea"/>
                          <a:cs typeface="Meiryo UI" panose="020B0604030504040204" pitchFamily="50" charset="-128"/>
                        </a:rPr>
                        <a:t>165~211</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solidFill>
                          <a:effectLst/>
                          <a:latin typeface="+mn-lt"/>
                          <a:ea typeface="+mn-ea"/>
                          <a:cs typeface="Meiryo UI" panose="020B0604030504040204" pitchFamily="50" charset="-128"/>
                        </a:rPr>
                        <a:t>-</a:t>
                      </a:r>
                    </a:p>
                  </a:txBody>
                  <a:tcPr marL="0" marR="0" marT="10800" marB="10800" anchor="ctr" horzOverflow="overflow">
                    <a:solidFill>
                      <a:schemeClr val="accent2">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solidFill>
                          <a:effectLst/>
                          <a:latin typeface="+mn-lt"/>
                          <a:ea typeface="+mn-ea"/>
                          <a:cs typeface="Meiryo UI" panose="020B0604030504040204" pitchFamily="50" charset="-128"/>
                        </a:rPr>
                        <a:t>235</a:t>
                      </a:r>
                    </a:p>
                  </a:txBody>
                  <a:tcPr marL="0" marR="0" marT="10800" marB="10800" anchor="ctr" horzOverflow="overflow">
                    <a:solidFill>
                      <a:schemeClr val="accent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solidFill>
                          <a:effectLst/>
                          <a:latin typeface="+mn-lt"/>
                          <a:ea typeface="+mn-ea"/>
                          <a:cs typeface="Meiryo UI" panose="020B0604030504040204" pitchFamily="50" charset="-128"/>
                        </a:rPr>
                        <a:t>330</a:t>
                      </a:r>
                    </a:p>
                  </a:txBody>
                  <a:tcPr marL="0" marR="0" marT="10800" marB="10800" anchor="ctr" horzOverflow="overflow">
                    <a:solidFill>
                      <a:schemeClr val="accent3"/>
                    </a:solidFill>
                  </a:tcPr>
                </a:tc>
                <a:extLst>
                  <a:ext uri="{0D108BD9-81ED-4DB2-BD59-A6C34878D82A}">
                    <a16:rowId xmlns:a16="http://schemas.microsoft.com/office/drawing/2014/main" val="10017"/>
                  </a:ext>
                </a:extLst>
              </a:tr>
              <a:tr h="213150">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Operating temperatures</a:t>
                      </a:r>
                      <a:endParaRPr kumimoji="1" lang="ja-JP" altLang="en-US" sz="900" b="0" i="0" u="none" strike="noStrike" cap="none" normalizeH="0" baseline="0" dirty="0">
                        <a:ln>
                          <a:noFill/>
                        </a:ln>
                        <a:solidFill>
                          <a:schemeClr val="tx1"/>
                        </a:solidFill>
                        <a:effectLst/>
                        <a:latin typeface="+mn-lt"/>
                        <a:ea typeface="+mn-ea"/>
                        <a:cs typeface="Meiryo UI" panose="020B0604030504040204" pitchFamily="50" charset="-128"/>
                      </a:endParaRPr>
                    </a:p>
                  </a:txBody>
                  <a:tcPr marL="0" marR="0" marT="10800" marB="10800" anchor="ctr" horzOverflow="overflow">
                    <a:solidFill>
                      <a:schemeClr val="tx1">
                        <a:lumMod val="40000"/>
                        <a:lumOff val="60000"/>
                      </a:schemeClr>
                    </a:solidFill>
                  </a:tcPr>
                </a:tc>
                <a:tc hMerge="1">
                  <a:txBody>
                    <a:bodyPr/>
                    <a:lstStyle/>
                    <a:p>
                      <a:pPr latinLnBrk="1"/>
                      <a:endParaRPr lang="ko-KR" alt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endParaRPr kumimoji="1" lang="ja-JP" altLang="en-US" sz="1000" b="0" i="0" u="none" strike="noStrike" cap="none" normalizeH="0" baseline="0" dirty="0">
                        <a:ln>
                          <a:noFill/>
                        </a:ln>
                        <a:solidFill>
                          <a:schemeClr val="tx1"/>
                        </a:solidFill>
                        <a:effectLst/>
                        <a:latin typeface="+mn-ea"/>
                        <a:ea typeface="+mn-ea"/>
                        <a:cs typeface="Meiryo UI" panose="020B0604030504040204" pitchFamily="50" charset="-128"/>
                      </a:endParaRPr>
                    </a:p>
                  </a:txBody>
                  <a:tcPr marL="0" marR="0" marT="10800" marB="10800" anchor="ctr" horzOverflow="overflow"/>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spc="0" normalizeH="0" baseline="0" noProof="0" dirty="0">
                          <a:ln>
                            <a:noFill/>
                          </a:ln>
                          <a:solidFill>
                            <a:srgbClr val="3C3C3B">
                              <a:lumMod val="50000"/>
                            </a:srgbClr>
                          </a:solidFill>
                          <a:effectLst/>
                          <a:uLnTx/>
                          <a:uFillTx/>
                          <a:latin typeface="+mn-lt"/>
                          <a:ea typeface="メイリオ"/>
                          <a:cs typeface="Meiryo UI" panose="020B0604030504040204" pitchFamily="50" charset="-128"/>
                        </a:rPr>
                        <a:t>–40 to +160 °C (</a:t>
                      </a:r>
                      <a:r>
                        <a:rPr kumimoji="1" lang="en-US" altLang="ja-JP" sz="900" b="0" i="0" u="none" strike="noStrike" kern="1200" cap="none" spc="0" normalizeH="0" baseline="0" noProof="0" dirty="0" err="1">
                          <a:ln>
                            <a:noFill/>
                          </a:ln>
                          <a:solidFill>
                            <a:srgbClr val="3C3C3B">
                              <a:lumMod val="50000"/>
                            </a:srgbClr>
                          </a:solidFill>
                          <a:effectLst/>
                          <a:uLnTx/>
                          <a:uFillTx/>
                          <a:latin typeface="+mn-lt"/>
                          <a:ea typeface="メイリオ"/>
                          <a:cs typeface="Meiryo UI" panose="020B0604030504040204" pitchFamily="50" charset="-128"/>
                        </a:rPr>
                        <a:t>Tj</a:t>
                      </a:r>
                      <a:r>
                        <a:rPr kumimoji="1" lang="en-US" altLang="ja-JP" sz="900" b="0" i="0" u="none" strike="noStrike" kern="1200" cap="none" spc="0" normalizeH="0" baseline="0" noProof="0" dirty="0">
                          <a:ln>
                            <a:noFill/>
                          </a:ln>
                          <a:solidFill>
                            <a:srgbClr val="3C3C3B">
                              <a:lumMod val="50000"/>
                            </a:srgbClr>
                          </a:solidFill>
                          <a:effectLst/>
                          <a:uLnTx/>
                          <a:uFillTx/>
                          <a:latin typeface="+mn-lt"/>
                          <a:ea typeface="メイリオ"/>
                          <a:cs typeface="Meiryo UI" panose="020B0604030504040204" pitchFamily="50" charset="-128"/>
                        </a:rPr>
                        <a:t>)</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spc="0" normalizeH="0" baseline="0" noProof="0" dirty="0">
                          <a:ln>
                            <a:noFill/>
                          </a:ln>
                          <a:solidFill>
                            <a:srgbClr val="3C3C3B">
                              <a:lumMod val="50000"/>
                            </a:srgbClr>
                          </a:solidFill>
                          <a:effectLst/>
                          <a:uLnTx/>
                          <a:uFillTx/>
                          <a:latin typeface="+mn-lt"/>
                          <a:ea typeface="メイリオ"/>
                          <a:cs typeface="Meiryo UI" panose="020B0604030504040204" pitchFamily="50" charset="-128"/>
                        </a:rPr>
                        <a:t>–40 to +160 °C (</a:t>
                      </a:r>
                      <a:r>
                        <a:rPr kumimoji="1" lang="en-US" altLang="ja-JP" sz="900" b="0" i="0" u="none" strike="noStrike" kern="1200" cap="none" spc="0" normalizeH="0" baseline="0" noProof="0" dirty="0" err="1">
                          <a:ln>
                            <a:noFill/>
                          </a:ln>
                          <a:solidFill>
                            <a:srgbClr val="3C3C3B">
                              <a:lumMod val="50000"/>
                            </a:srgbClr>
                          </a:solidFill>
                          <a:effectLst/>
                          <a:uLnTx/>
                          <a:uFillTx/>
                          <a:latin typeface="+mn-lt"/>
                          <a:ea typeface="メイリオ"/>
                          <a:cs typeface="Meiryo UI" panose="020B0604030504040204" pitchFamily="50" charset="-128"/>
                        </a:rPr>
                        <a:t>Tj</a:t>
                      </a:r>
                      <a:r>
                        <a:rPr kumimoji="1" lang="en-US" altLang="ja-JP" sz="900" b="0" i="0" u="none" strike="noStrike" kern="1200" cap="none" spc="0" normalizeH="0" baseline="0" noProof="0" dirty="0">
                          <a:ln>
                            <a:noFill/>
                          </a:ln>
                          <a:solidFill>
                            <a:srgbClr val="3C3C3B">
                              <a:lumMod val="50000"/>
                            </a:srgbClr>
                          </a:solidFill>
                          <a:effectLst/>
                          <a:uLnTx/>
                          <a:uFillTx/>
                          <a:latin typeface="+mn-lt"/>
                          <a:ea typeface="メイリオ"/>
                          <a:cs typeface="Meiryo UI" panose="020B0604030504040204" pitchFamily="50" charset="-128"/>
                        </a:rPr>
                        <a:t>)</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–40 to +150 °C</a:t>
                      </a:r>
                    </a:p>
                  </a:txBody>
                  <a:tcPr marL="0" marR="0" marT="10800" marB="10800" anchor="ctr" horzOverflow="overflow">
                    <a:solidFill>
                      <a:schemeClr val="accent2">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–40 to +125 °C</a:t>
                      </a:r>
                    </a:p>
                  </a:txBody>
                  <a:tcPr marL="0" marR="0" marT="10800" marB="10800" anchor="ctr" horzOverflow="overflow">
                    <a:solidFill>
                      <a:schemeClr val="accent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–40 to +125 °C</a:t>
                      </a:r>
                    </a:p>
                  </a:txBody>
                  <a:tcPr marL="0" marR="0" marT="10800" marB="10800" anchor="ctr" horzOverflow="overflow">
                    <a:solidFill>
                      <a:schemeClr val="accent3"/>
                    </a:solidFill>
                  </a:tcPr>
                </a:tc>
                <a:extLst>
                  <a:ext uri="{0D108BD9-81ED-4DB2-BD59-A6C34878D82A}">
                    <a16:rowId xmlns:a16="http://schemas.microsoft.com/office/drawing/2014/main" val="2395087938"/>
                  </a:ext>
                </a:extLst>
              </a:tr>
              <a:tr h="311946">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 Package</a:t>
                      </a:r>
                      <a:endParaRPr kumimoji="1" lang="ja-JP" altLang="en-US" sz="900" b="0" i="0" u="none" strike="noStrike" cap="none" normalizeH="0" baseline="0" dirty="0">
                        <a:ln>
                          <a:noFill/>
                        </a:ln>
                        <a:solidFill>
                          <a:schemeClr val="tx1"/>
                        </a:solidFill>
                        <a:effectLst/>
                        <a:latin typeface="+mn-lt"/>
                        <a:ea typeface="+mn-ea"/>
                        <a:cs typeface="Meiryo UI" panose="020B0604030504040204" pitchFamily="50" charset="-128"/>
                      </a:endParaRPr>
                    </a:p>
                  </a:txBody>
                  <a:tcPr marL="0" marR="0" marT="10800" marB="10800" anchor="ctr" horzOverflow="overflow">
                    <a:solidFill>
                      <a:schemeClr val="tx1">
                        <a:lumMod val="40000"/>
                        <a:lumOff val="60000"/>
                      </a:schemeClr>
                    </a:solidFill>
                  </a:tcPr>
                </a:tc>
                <a:tc hMerge="1">
                  <a:txBody>
                    <a:bodyPr/>
                    <a:lstStyle/>
                    <a:p>
                      <a:pPr latinLnBrk="1"/>
                      <a:endParaRPr lang="ko-KR" alt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endParaRPr kumimoji="1" lang="ja-JP" altLang="en-US" sz="1000" b="0" i="0" u="none" strike="noStrike" cap="none" normalizeH="0" baseline="0" dirty="0">
                        <a:ln>
                          <a:noFill/>
                        </a:ln>
                        <a:solidFill>
                          <a:schemeClr val="tx1"/>
                        </a:solidFill>
                        <a:effectLst/>
                        <a:latin typeface="+mn-ea"/>
                        <a:ea typeface="+mn-ea"/>
                        <a:cs typeface="Meiryo UI" panose="020B0604030504040204" pitchFamily="50" charset="-128"/>
                      </a:endParaRPr>
                    </a:p>
                  </a:txBody>
                  <a:tcPr marL="0" marR="0" marT="10800" marB="10800" anchor="ctr" horzOverflow="overflow"/>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292pin(FBGA)</a:t>
                      </a: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373pin(FBGA)</a:t>
                      </a: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516pin(FBGA)</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292pin(FBGA)</a:t>
                      </a: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373pin(FBGA)</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516Pin(LFBGA)</a:t>
                      </a: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292Pin(LFBGA)</a:t>
                      </a:r>
                    </a:p>
                  </a:txBody>
                  <a:tcPr marL="0" marR="0" marT="10800" marB="10800" anchor="ctr" horzOverflow="overflow">
                    <a:solidFill>
                      <a:schemeClr val="accent2">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289pin(MAPBGA)</a:t>
                      </a:r>
                    </a:p>
                  </a:txBody>
                  <a:tcPr marL="0" marR="0" marT="10800" marB="10800" anchor="ctr" horzOverflow="overflow">
                    <a:solidFill>
                      <a:schemeClr val="accent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437pin(MAPBGA)</a:t>
                      </a:r>
                    </a:p>
                  </a:txBody>
                  <a:tcPr marL="0" marR="0" marT="10800" marB="10800" anchor="ctr" horzOverflow="overflow">
                    <a:solidFill>
                      <a:schemeClr val="accent3"/>
                    </a:solidFill>
                  </a:tcPr>
                </a:tc>
                <a:extLst>
                  <a:ext uri="{0D108BD9-81ED-4DB2-BD59-A6C34878D82A}">
                    <a16:rowId xmlns:a16="http://schemas.microsoft.com/office/drawing/2014/main" val="3792167690"/>
                  </a:ext>
                </a:extLst>
              </a:tr>
              <a:tr h="114354">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Safety</a:t>
                      </a:r>
                      <a:endParaRPr kumimoji="1" lang="ja-JP" altLang="en-US" sz="900" b="0" i="0" u="none" strike="noStrike" cap="none" normalizeH="0" baseline="0" dirty="0">
                        <a:ln>
                          <a:noFill/>
                        </a:ln>
                        <a:solidFill>
                          <a:schemeClr val="tx1"/>
                        </a:solidFill>
                        <a:effectLst/>
                        <a:latin typeface="+mn-lt"/>
                        <a:ea typeface="+mn-ea"/>
                        <a:cs typeface="Meiryo UI" panose="020B0604030504040204" pitchFamily="50" charset="-128"/>
                      </a:endParaRPr>
                    </a:p>
                  </a:txBody>
                  <a:tcPr marL="0" marR="0" marT="10800" marB="10800" anchor="ctr" horzOverflow="overflow">
                    <a:solidFill>
                      <a:schemeClr val="tx1">
                        <a:lumMod val="40000"/>
                        <a:lumOff val="60000"/>
                      </a:schemeClr>
                    </a:solidFill>
                  </a:tcPr>
                </a:tc>
                <a:tc hMerge="1">
                  <a:txBody>
                    <a:bodyPr/>
                    <a:lstStyle/>
                    <a:p>
                      <a:pPr latinLnBrk="1"/>
                      <a:endParaRPr lang="ko-KR" alt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endParaRPr kumimoji="1" lang="ja-JP" altLang="en-US" sz="1000" b="0" i="0" u="none" strike="noStrike" cap="none" normalizeH="0" baseline="0" dirty="0">
                        <a:ln>
                          <a:noFill/>
                        </a:ln>
                        <a:solidFill>
                          <a:schemeClr val="tx1"/>
                        </a:solidFill>
                        <a:effectLst/>
                        <a:latin typeface="+mn-ea"/>
                        <a:ea typeface="+mn-ea"/>
                        <a:cs typeface="Meiryo UI" panose="020B0604030504040204" pitchFamily="50" charset="-128"/>
                      </a:endParaRPr>
                    </a:p>
                  </a:txBody>
                  <a:tcPr marL="0" marR="0" marT="10800" marB="10800" anchor="ctr" horzOverflow="overflow"/>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ASIL-D</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ASIL-D</a:t>
                      </a: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ASIL-D</a:t>
                      </a:r>
                    </a:p>
                  </a:txBody>
                  <a:tcPr marL="0" marR="0" marT="10800" marB="10800" anchor="ctr" horzOverflow="overflow">
                    <a:solidFill>
                      <a:schemeClr val="accent2">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ASIL-D</a:t>
                      </a:r>
                    </a:p>
                  </a:txBody>
                  <a:tcPr marL="0" marR="0" marT="10800" marB="10800" anchor="ctr" horzOverflow="overflow">
                    <a:solidFill>
                      <a:schemeClr val="accent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ASIL-D</a:t>
                      </a:r>
                    </a:p>
                  </a:txBody>
                  <a:tcPr marL="0" marR="0" marT="10800" marB="10800" anchor="ctr" horzOverflow="overflow">
                    <a:solidFill>
                      <a:schemeClr val="accent3"/>
                    </a:solidFill>
                  </a:tcPr>
                </a:tc>
                <a:extLst>
                  <a:ext uri="{0D108BD9-81ED-4DB2-BD59-A6C34878D82A}">
                    <a16:rowId xmlns:a16="http://schemas.microsoft.com/office/drawing/2014/main" val="1822329269"/>
                  </a:ext>
                </a:extLst>
              </a:tr>
              <a:tr h="114354">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Meiryo UI" panose="020B0604030504040204" pitchFamily="50" charset="-128"/>
                        </a:rPr>
                        <a:t>Security</a:t>
                      </a:r>
                      <a:endParaRPr kumimoji="1" lang="ja-JP" altLang="en-US" sz="900" b="0" i="0" u="none" strike="noStrike" cap="none" normalizeH="0" baseline="0" dirty="0">
                        <a:ln>
                          <a:noFill/>
                        </a:ln>
                        <a:solidFill>
                          <a:schemeClr val="tx1"/>
                        </a:solidFill>
                        <a:effectLst/>
                        <a:latin typeface="+mn-lt"/>
                        <a:ea typeface="+mn-ea"/>
                        <a:cs typeface="Meiryo UI" panose="020B0604030504040204" pitchFamily="50" charset="-128"/>
                      </a:endParaRPr>
                    </a:p>
                  </a:txBody>
                  <a:tcPr marL="0" marR="0" marT="10800" marB="10800" anchor="ctr" horzOverflow="overflow">
                    <a:solidFill>
                      <a:schemeClr val="tx1">
                        <a:lumMod val="40000"/>
                        <a:lumOff val="60000"/>
                      </a:schemeClr>
                    </a:solidFill>
                  </a:tcPr>
                </a:tc>
                <a:tc hMerge="1">
                  <a:txBody>
                    <a:bodyPr/>
                    <a:lstStyle/>
                    <a:p>
                      <a:pPr latinLnBrk="1"/>
                      <a:endParaRPr lang="ko-KR" alt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endParaRPr kumimoji="1" lang="ja-JP" altLang="en-US" sz="1000" b="0" i="0" u="none" strike="noStrike" cap="none" normalizeH="0" baseline="0" dirty="0">
                        <a:ln>
                          <a:noFill/>
                        </a:ln>
                        <a:solidFill>
                          <a:schemeClr val="tx1"/>
                        </a:solidFill>
                        <a:effectLst/>
                        <a:latin typeface="+mn-ea"/>
                        <a:ea typeface="+mn-ea"/>
                        <a:cs typeface="Meiryo UI" panose="020B0604030504040204" pitchFamily="50" charset="-128"/>
                      </a:endParaRPr>
                    </a:p>
                  </a:txBody>
                  <a:tcPr marL="0" marR="0" marT="10800" marB="10800" anchor="ctr" horzOverflow="overflow"/>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spc="0" normalizeH="0" baseline="0" noProof="0" dirty="0">
                          <a:ln>
                            <a:noFill/>
                          </a:ln>
                          <a:solidFill>
                            <a:srgbClr val="3C3C3B">
                              <a:lumMod val="50000"/>
                            </a:srgbClr>
                          </a:solidFill>
                          <a:effectLst/>
                          <a:uLnTx/>
                          <a:uFillTx/>
                          <a:latin typeface="+mn-lt"/>
                          <a:ea typeface="メイリオ"/>
                          <a:cs typeface="Meiryo UI" panose="020B0604030504040204" pitchFamily="50" charset="-128"/>
                        </a:rPr>
                        <a:t>EVITA-FULL</a:t>
                      </a:r>
                      <a:endParaRPr kumimoji="1" lang="en-US" altLang="ja-JP" sz="9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endParaRP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spc="0" normalizeH="0" baseline="0" noProof="0" dirty="0">
                          <a:ln>
                            <a:noFill/>
                          </a:ln>
                          <a:solidFill>
                            <a:srgbClr val="3C3C3B">
                              <a:lumMod val="50000"/>
                            </a:srgbClr>
                          </a:solidFill>
                          <a:effectLst/>
                          <a:uLnTx/>
                          <a:uFillTx/>
                          <a:latin typeface="+mn-lt"/>
                          <a:ea typeface="メイリオ"/>
                          <a:cs typeface="Meiryo UI" panose="020B0604030504040204" pitchFamily="50" charset="-128"/>
                        </a:rPr>
                        <a:t>EVITA-FULL</a:t>
                      </a:r>
                      <a:endParaRPr kumimoji="1" lang="en-US" altLang="ja-JP" sz="9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endParaRPr>
                    </a:p>
                  </a:txBody>
                  <a:tcPr marL="0" marR="0" marT="10800" marB="10800" anchor="ctr" horzOverflow="overflow">
                    <a:solidFill>
                      <a:schemeClr val="tx2">
                        <a:lumMod val="40000"/>
                        <a:lumOff val="6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EVITA-FULL</a:t>
                      </a:r>
                    </a:p>
                  </a:txBody>
                  <a:tcPr marL="0" marR="0" marT="10800" marB="10800" anchor="ctr" horzOverflow="overflow">
                    <a:solidFill>
                      <a:schemeClr val="accent2">
                        <a:lumMod val="20000"/>
                        <a:lumOff val="80000"/>
                      </a:schemeClr>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EVITA-FULL</a:t>
                      </a:r>
                    </a:p>
                  </a:txBody>
                  <a:tcPr marL="0" marR="0" marT="10800" marB="10800" anchor="ctr" horzOverflow="overflow">
                    <a:solidFill>
                      <a:schemeClr val="accent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en-US" altLang="ja-JP" sz="900" b="0" i="0" u="none" strike="noStrike" kern="1200" cap="none" normalizeH="0" baseline="0" dirty="0">
                          <a:ln>
                            <a:noFill/>
                          </a:ln>
                          <a:solidFill>
                            <a:schemeClr val="tx1">
                              <a:lumMod val="50000"/>
                            </a:schemeClr>
                          </a:solidFill>
                          <a:effectLst/>
                          <a:latin typeface="+mn-lt"/>
                          <a:ea typeface="+mn-ea"/>
                          <a:cs typeface="Meiryo UI" panose="020B0604030504040204" pitchFamily="50" charset="-128"/>
                        </a:rPr>
                        <a:t>EVITA-FULL</a:t>
                      </a:r>
                    </a:p>
                  </a:txBody>
                  <a:tcPr marL="0" marR="0" marT="10800" marB="10800" anchor="ctr" horzOverflow="overflow">
                    <a:solidFill>
                      <a:schemeClr val="accent3"/>
                    </a:solidFill>
                  </a:tcPr>
                </a:tc>
                <a:extLst>
                  <a:ext uri="{0D108BD9-81ED-4DB2-BD59-A6C34878D82A}">
                    <a16:rowId xmlns:a16="http://schemas.microsoft.com/office/drawing/2014/main" val="3418305130"/>
                  </a:ext>
                </a:extLst>
              </a:tr>
            </a:tbl>
          </a:graphicData>
        </a:graphic>
      </p:graphicFrame>
      <p:sp>
        <p:nvSpPr>
          <p:cNvPr id="18" name="コンテンツ プレースホルダー 3">
            <a:extLst>
              <a:ext uri="{FF2B5EF4-FFF2-40B4-BE49-F238E27FC236}">
                <a16:creationId xmlns:a16="http://schemas.microsoft.com/office/drawing/2014/main" id="{052333B3-1FB4-5E7E-1048-062019557329}"/>
              </a:ext>
            </a:extLst>
          </p:cNvPr>
          <p:cNvSpPr txBox="1">
            <a:spLocks/>
          </p:cNvSpPr>
          <p:nvPr/>
        </p:nvSpPr>
        <p:spPr>
          <a:xfrm>
            <a:off x="8712820" y="1161592"/>
            <a:ext cx="3452017" cy="4091569"/>
          </a:xfrm>
          <a:prstGeom prst="rect">
            <a:avLst/>
          </a:prstGeom>
        </p:spPr>
        <p:txBody>
          <a:bodyPr/>
          <a:lstStyle>
            <a:lvl1pPr marL="0" indent="0" algn="l" defTabSz="914400" rtl="0" eaLnBrk="1" latinLnBrk="0" hangingPunct="1">
              <a:lnSpc>
                <a:spcPct val="120000"/>
              </a:lnSpc>
              <a:spcBef>
                <a:spcPts val="0"/>
              </a:spcBef>
              <a:spcAft>
                <a:spcPts val="800"/>
              </a:spcAft>
              <a:buFont typeface="Arial" panose="020B0604020202020204" pitchFamily="34" charset="0"/>
              <a:buNone/>
              <a:defRPr kumimoji="1" sz="1600" kern="1200">
                <a:solidFill>
                  <a:schemeClr val="tx1"/>
                </a:solidFill>
                <a:latin typeface="+mn-lt"/>
                <a:ea typeface="+mn-ea"/>
                <a:cs typeface="+mn-cs"/>
              </a:defRPr>
            </a:lvl1pPr>
            <a:lvl2pPr marL="177800" indent="-177800" algn="l" defTabSz="914400" rtl="0" eaLnBrk="1" latinLnBrk="0" hangingPunct="1">
              <a:lnSpc>
                <a:spcPct val="120000"/>
              </a:lnSpc>
              <a:spcBef>
                <a:spcPts val="0"/>
              </a:spcBef>
              <a:spcAft>
                <a:spcPts val="800"/>
              </a:spcAft>
              <a:buClr>
                <a:schemeClr val="tx2"/>
              </a:buClr>
              <a:buFont typeface="Wingdings" panose="05000000000000000000" pitchFamily="2" charset="2"/>
              <a:buChar char="§"/>
              <a:defRPr kumimoji="1" sz="1600" kern="1200">
                <a:solidFill>
                  <a:schemeClr val="tx1"/>
                </a:solidFill>
                <a:latin typeface="+mn-lt"/>
                <a:ea typeface="+mn-ea"/>
                <a:cs typeface="+mn-cs"/>
              </a:defRPr>
            </a:lvl2pPr>
            <a:lvl3pPr marL="355600" indent="-177800" algn="l" defTabSz="914400" rtl="0" eaLnBrk="1" latinLnBrk="0" hangingPunct="1">
              <a:lnSpc>
                <a:spcPct val="120000"/>
              </a:lnSpc>
              <a:spcBef>
                <a:spcPts val="0"/>
              </a:spcBef>
              <a:spcAft>
                <a:spcPts val="800"/>
              </a:spcAft>
              <a:buClr>
                <a:schemeClr val="tx2"/>
              </a:buClr>
              <a:buFont typeface="Wingdings" panose="05000000000000000000" pitchFamily="2" charset="2"/>
              <a:buChar char="§"/>
              <a:defRPr kumimoji="1" sz="1600" kern="1200">
                <a:solidFill>
                  <a:schemeClr val="tx1"/>
                </a:solidFill>
                <a:latin typeface="+mn-lt"/>
                <a:ea typeface="+mn-ea"/>
                <a:cs typeface="+mn-cs"/>
              </a:defRPr>
            </a:lvl3pPr>
            <a:lvl4pPr marL="539750" indent="-184150" algn="l" defTabSz="914400" rtl="0" eaLnBrk="1" latinLnBrk="0" hangingPunct="1">
              <a:lnSpc>
                <a:spcPct val="120000"/>
              </a:lnSpc>
              <a:spcBef>
                <a:spcPts val="0"/>
              </a:spcBef>
              <a:spcAft>
                <a:spcPts val="800"/>
              </a:spcAft>
              <a:buFont typeface="Symbol" panose="05050102010706020507" pitchFamily="18" charset="2"/>
              <a:buChar char="-"/>
              <a:defRPr kumimoji="1" sz="1600" kern="1200">
                <a:solidFill>
                  <a:schemeClr val="tx1"/>
                </a:solidFill>
                <a:latin typeface="+mn-lt"/>
                <a:ea typeface="+mn-ea"/>
                <a:cs typeface="+mn-cs"/>
              </a:defRPr>
            </a:lvl4pPr>
            <a:lvl5pPr marL="719138" indent="-179388" algn="l" defTabSz="914400" rtl="0" eaLnBrk="1" latinLnBrk="0" hangingPunct="1">
              <a:lnSpc>
                <a:spcPct val="120000"/>
              </a:lnSpc>
              <a:spcBef>
                <a:spcPts val="0"/>
              </a:spcBef>
              <a:spcAft>
                <a:spcPts val="800"/>
              </a:spcAft>
              <a:buFont typeface="Symbol" panose="05050102010706020507" pitchFamily="18" charset="2"/>
              <a:buChar char="-"/>
              <a:defRPr kumimoji="1"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lvl="2"/>
            <a:r>
              <a:rPr lang="en-US" sz="1200" dirty="0"/>
              <a:t>New Technology</a:t>
            </a:r>
          </a:p>
          <a:p>
            <a:pPr lvl="3"/>
            <a:r>
              <a:rPr lang="en-US" sz="1200" dirty="0"/>
              <a:t>28nm Flash Technology</a:t>
            </a:r>
          </a:p>
          <a:p>
            <a:pPr lvl="3"/>
            <a:r>
              <a:rPr lang="en-US" sz="1200" dirty="0"/>
              <a:t>6MB, 8MB &amp; 16MB variation Vs 4MB &amp; 10MB</a:t>
            </a:r>
          </a:p>
          <a:p>
            <a:pPr lvl="2"/>
            <a:r>
              <a:rPr lang="en-US" sz="1200" dirty="0"/>
              <a:t>High CPU performance</a:t>
            </a:r>
          </a:p>
          <a:p>
            <a:pPr lvl="3"/>
            <a:r>
              <a:rPr lang="en-US" sz="1200" dirty="0"/>
              <a:t>400MHz G4MH core</a:t>
            </a:r>
          </a:p>
          <a:p>
            <a:pPr lvl="3"/>
            <a:r>
              <a:rPr lang="en-US" sz="1200" dirty="0"/>
              <a:t>Max. 6KDMIP Vs Max. 4KDMIPS </a:t>
            </a:r>
          </a:p>
          <a:p>
            <a:pPr lvl="2"/>
            <a:r>
              <a:rPr lang="en-US" sz="1200" dirty="0"/>
              <a:t>High Flash and RAM ratio (big internal RAM size)</a:t>
            </a:r>
          </a:p>
          <a:p>
            <a:pPr lvl="3"/>
            <a:r>
              <a:rPr lang="en-US" sz="1200" dirty="0"/>
              <a:t>8MB : 1792KB (4.46 : 1)</a:t>
            </a:r>
          </a:p>
          <a:p>
            <a:pPr lvl="3"/>
            <a:r>
              <a:rPr lang="en-US" sz="1200" dirty="0"/>
              <a:t>16MB : 3584KB ( 4.46 : 1 )</a:t>
            </a:r>
          </a:p>
          <a:p>
            <a:pPr lvl="2"/>
            <a:r>
              <a:rPr lang="en-US" sz="1200" dirty="0"/>
              <a:t>Autosar version (</a:t>
            </a:r>
            <a:r>
              <a:rPr lang="en-US" altLang="ja-JP" sz="1200" dirty="0"/>
              <a:t>R22-11</a:t>
            </a:r>
            <a:r>
              <a:rPr lang="en-US" sz="1200" dirty="0"/>
              <a:t>) supported</a:t>
            </a:r>
          </a:p>
        </p:txBody>
      </p:sp>
      <p:pic>
        <p:nvPicPr>
          <p:cNvPr id="3" name="그림 2">
            <a:extLst>
              <a:ext uri="{FF2B5EF4-FFF2-40B4-BE49-F238E27FC236}">
                <a16:creationId xmlns:a16="http://schemas.microsoft.com/office/drawing/2014/main" id="{2AAA9440-F30B-D627-9F9C-5006722BCC84}"/>
              </a:ext>
            </a:extLst>
          </p:cNvPr>
          <p:cNvPicPr>
            <a:picLocks noChangeAspect="1"/>
          </p:cNvPicPr>
          <p:nvPr/>
        </p:nvPicPr>
        <p:blipFill>
          <a:blip r:embed="rId3"/>
          <a:stretch>
            <a:fillRect/>
          </a:stretch>
        </p:blipFill>
        <p:spPr>
          <a:xfrm>
            <a:off x="2711624" y="1200747"/>
            <a:ext cx="880260" cy="182124"/>
          </a:xfrm>
          <a:prstGeom prst="rect">
            <a:avLst/>
          </a:prstGeom>
        </p:spPr>
      </p:pic>
      <p:pic>
        <p:nvPicPr>
          <p:cNvPr id="6" name="그림 5">
            <a:extLst>
              <a:ext uri="{FF2B5EF4-FFF2-40B4-BE49-F238E27FC236}">
                <a16:creationId xmlns:a16="http://schemas.microsoft.com/office/drawing/2014/main" id="{A17B6488-C565-BB24-4CB5-FC82B1E71A1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23790" y="1194360"/>
            <a:ext cx="411153" cy="225201"/>
          </a:xfrm>
          <a:prstGeom prst="rect">
            <a:avLst/>
          </a:prstGeom>
          <a:noFill/>
          <a:extLst>
            <a:ext uri="{909E8E84-426E-40DD-AFC4-6F175D3DCCD1}">
              <a14:hiddenFill xmlns:a14="http://schemas.microsoft.com/office/drawing/2010/main">
                <a:solidFill>
                  <a:srgbClr val="FFFFFF"/>
                </a:solidFill>
              </a14:hiddenFill>
            </a:ext>
          </a:extLst>
        </p:spPr>
      </p:pic>
      <p:pic>
        <p:nvPicPr>
          <p:cNvPr id="8" name="그림 7">
            <a:extLst>
              <a:ext uri="{FF2B5EF4-FFF2-40B4-BE49-F238E27FC236}">
                <a16:creationId xmlns:a16="http://schemas.microsoft.com/office/drawing/2014/main" id="{1E18B787-AC40-93A8-5C74-045241BD3DA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600056" y="1200747"/>
            <a:ext cx="415184" cy="204728"/>
          </a:xfrm>
          <a:prstGeom prst="rect">
            <a:avLst/>
          </a:prstGeom>
          <a:noFill/>
          <a:extLst>
            <a:ext uri="{909E8E84-426E-40DD-AFC4-6F175D3DCCD1}">
              <a14:hiddenFill xmlns:a14="http://schemas.microsoft.com/office/drawing/2010/main">
                <a:solidFill>
                  <a:srgbClr val="FFFFFF"/>
                </a:solidFill>
              </a14:hiddenFill>
            </a:ext>
          </a:extLst>
        </p:spPr>
      </p:pic>
      <p:pic>
        <p:nvPicPr>
          <p:cNvPr id="9" name="그림 8">
            <a:extLst>
              <a:ext uri="{FF2B5EF4-FFF2-40B4-BE49-F238E27FC236}">
                <a16:creationId xmlns:a16="http://schemas.microsoft.com/office/drawing/2014/main" id="{28525D6B-DEF0-6FB3-A634-CE2AC76BB53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988086" y="1194360"/>
            <a:ext cx="415184" cy="204728"/>
          </a:xfrm>
          <a:prstGeom prst="rect">
            <a:avLst/>
          </a:prstGeom>
          <a:noFill/>
          <a:extLst>
            <a:ext uri="{909E8E84-426E-40DD-AFC4-6F175D3DCCD1}">
              <a14:hiddenFill xmlns:a14="http://schemas.microsoft.com/office/drawing/2010/main">
                <a:solidFill>
                  <a:srgbClr val="FFFFFF"/>
                </a:solidFill>
              </a14:hiddenFill>
            </a:ext>
          </a:extLst>
        </p:spPr>
      </p:pic>
      <p:pic>
        <p:nvPicPr>
          <p:cNvPr id="15" name="그림 14">
            <a:extLst>
              <a:ext uri="{FF2B5EF4-FFF2-40B4-BE49-F238E27FC236}">
                <a16:creationId xmlns:a16="http://schemas.microsoft.com/office/drawing/2014/main" id="{C4384999-5C57-EAE4-D7BF-14E6E0A29578}"/>
              </a:ext>
            </a:extLst>
          </p:cNvPr>
          <p:cNvPicPr>
            <a:picLocks noChangeAspect="1"/>
          </p:cNvPicPr>
          <p:nvPr/>
        </p:nvPicPr>
        <p:blipFill>
          <a:blip r:embed="rId3"/>
          <a:stretch>
            <a:fillRect/>
          </a:stretch>
        </p:blipFill>
        <p:spPr>
          <a:xfrm>
            <a:off x="3921798" y="1200747"/>
            <a:ext cx="880260" cy="182124"/>
          </a:xfrm>
          <a:prstGeom prst="rect">
            <a:avLst/>
          </a:prstGeom>
        </p:spPr>
      </p:pic>
    </p:spTree>
    <p:extLst>
      <p:ext uri="{BB962C8B-B14F-4D97-AF65-F5344CB8AC3E}">
        <p14:creationId xmlns:p14="http://schemas.microsoft.com/office/powerpoint/2010/main" val="2325348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C8FFF-3E89-5572-1E68-507DBAC6D59F}"/>
            </a:ext>
          </a:extLst>
        </p:cNvPr>
        <p:cNvGrpSpPr/>
        <p:nvPr/>
      </p:nvGrpSpPr>
      <p:grpSpPr>
        <a:xfrm>
          <a:off x="0" y="0"/>
          <a:ext cx="0" cy="0"/>
          <a:chOff x="0" y="0"/>
          <a:chExt cx="0" cy="0"/>
        </a:xfrm>
      </p:grpSpPr>
      <p:sp>
        <p:nvSpPr>
          <p:cNvPr id="4" name="テキスト プレースホルダー 3">
            <a:extLst>
              <a:ext uri="{FF2B5EF4-FFF2-40B4-BE49-F238E27FC236}">
                <a16:creationId xmlns:a16="http://schemas.microsoft.com/office/drawing/2014/main" id="{D025F0FA-30B3-7629-E21E-89190497CC5D}"/>
              </a:ext>
            </a:extLst>
          </p:cNvPr>
          <p:cNvSpPr>
            <a:spLocks noGrp="1"/>
          </p:cNvSpPr>
          <p:nvPr>
            <p:ph type="body" sz="quarter" idx="13"/>
          </p:nvPr>
        </p:nvSpPr>
        <p:spPr>
          <a:xfrm>
            <a:off x="1080000" y="1412776"/>
            <a:ext cx="5280000" cy="300339"/>
          </a:xfrm>
        </p:spPr>
        <p:txBody>
          <a:bodyPr/>
          <a:lstStyle/>
          <a:p>
            <a:r>
              <a:rPr lang="en-US" altLang="ja-JP" dirty="0"/>
              <a:t>Renesas.com</a:t>
            </a:r>
            <a:endParaRPr lang="ja-JP" altLang="en-US" dirty="0"/>
          </a:p>
        </p:txBody>
      </p:sp>
    </p:spTree>
    <p:extLst>
      <p:ext uri="{BB962C8B-B14F-4D97-AF65-F5344CB8AC3E}">
        <p14:creationId xmlns:p14="http://schemas.microsoft.com/office/powerpoint/2010/main" val="216748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5D6F1-1498-174C-E232-F8CF27DD0B35}"/>
              </a:ext>
            </a:extLst>
          </p:cNvPr>
          <p:cNvSpPr>
            <a:spLocks noGrp="1"/>
          </p:cNvSpPr>
          <p:nvPr>
            <p:ph type="title"/>
          </p:nvPr>
        </p:nvSpPr>
        <p:spPr/>
        <p:txBody>
          <a:bodyPr/>
          <a:lstStyle/>
          <a:p>
            <a:r>
              <a:rPr lang="en-US" altLang="ko-KR" dirty="0"/>
              <a:t>HKMC 2</a:t>
            </a:r>
            <a:r>
              <a:rPr lang="en-US" altLang="ko-KR" baseline="30000" dirty="0"/>
              <a:t>nd</a:t>
            </a:r>
            <a:r>
              <a:rPr lang="en-US" altLang="ko-KR" dirty="0"/>
              <a:t> Standard MCU Pool list</a:t>
            </a:r>
            <a:endParaRPr lang="ko-KR" altLang="en-US" dirty="0"/>
          </a:p>
        </p:txBody>
      </p:sp>
      <p:graphicFrame>
        <p:nvGraphicFramePr>
          <p:cNvPr id="4" name="Table 3">
            <a:extLst>
              <a:ext uri="{FF2B5EF4-FFF2-40B4-BE49-F238E27FC236}">
                <a16:creationId xmlns:a16="http://schemas.microsoft.com/office/drawing/2014/main" id="{1CC54B14-68CB-8E33-DBC0-772BDB3A3733}"/>
              </a:ext>
            </a:extLst>
          </p:cNvPr>
          <p:cNvGraphicFramePr>
            <a:graphicFrameLocks noGrp="1"/>
          </p:cNvGraphicFramePr>
          <p:nvPr>
            <p:extLst>
              <p:ext uri="{D42A27DB-BD31-4B8C-83A1-F6EECF244321}">
                <p14:modId xmlns:p14="http://schemas.microsoft.com/office/powerpoint/2010/main" val="3693216158"/>
              </p:ext>
            </p:extLst>
          </p:nvPr>
        </p:nvGraphicFramePr>
        <p:xfrm>
          <a:off x="603315" y="1391503"/>
          <a:ext cx="10832471" cy="4557884"/>
        </p:xfrm>
        <a:graphic>
          <a:graphicData uri="http://schemas.openxmlformats.org/drawingml/2006/table">
            <a:tbl>
              <a:tblPr firstRow="1" firstCol="1" bandRow="1">
                <a:tableStyleId>{5C22544A-7EE6-4342-B048-85BDC9FD1C3A}</a:tableStyleId>
              </a:tblPr>
              <a:tblGrid>
                <a:gridCol w="1620856">
                  <a:extLst>
                    <a:ext uri="{9D8B030D-6E8A-4147-A177-3AD203B41FA5}">
                      <a16:colId xmlns:a16="http://schemas.microsoft.com/office/drawing/2014/main" val="3583091827"/>
                    </a:ext>
                  </a:extLst>
                </a:gridCol>
                <a:gridCol w="2265533">
                  <a:extLst>
                    <a:ext uri="{9D8B030D-6E8A-4147-A177-3AD203B41FA5}">
                      <a16:colId xmlns:a16="http://schemas.microsoft.com/office/drawing/2014/main" val="3287966891"/>
                    </a:ext>
                  </a:extLst>
                </a:gridCol>
                <a:gridCol w="1818499">
                  <a:extLst>
                    <a:ext uri="{9D8B030D-6E8A-4147-A177-3AD203B41FA5}">
                      <a16:colId xmlns:a16="http://schemas.microsoft.com/office/drawing/2014/main" val="1444587244"/>
                    </a:ext>
                  </a:extLst>
                </a:gridCol>
                <a:gridCol w="1979270">
                  <a:extLst>
                    <a:ext uri="{9D8B030D-6E8A-4147-A177-3AD203B41FA5}">
                      <a16:colId xmlns:a16="http://schemas.microsoft.com/office/drawing/2014/main" val="4023819678"/>
                    </a:ext>
                  </a:extLst>
                </a:gridCol>
                <a:gridCol w="1645690">
                  <a:extLst>
                    <a:ext uri="{9D8B030D-6E8A-4147-A177-3AD203B41FA5}">
                      <a16:colId xmlns:a16="http://schemas.microsoft.com/office/drawing/2014/main" val="3481939816"/>
                    </a:ext>
                  </a:extLst>
                </a:gridCol>
                <a:gridCol w="1502623">
                  <a:extLst>
                    <a:ext uri="{9D8B030D-6E8A-4147-A177-3AD203B41FA5}">
                      <a16:colId xmlns:a16="http://schemas.microsoft.com/office/drawing/2014/main" val="3194398497"/>
                    </a:ext>
                  </a:extLst>
                </a:gridCol>
              </a:tblGrid>
              <a:tr h="405409">
                <a:tc>
                  <a:txBody>
                    <a:bodyPr/>
                    <a:lstStyle/>
                    <a:p>
                      <a:pPr latinLnBrk="1">
                        <a:buNone/>
                      </a:pPr>
                      <a:r>
                        <a:rPr lang="en-US" sz="1400">
                          <a:effectLst/>
                        </a:rPr>
                        <a:t>Group</a:t>
                      </a:r>
                      <a:endParaRPr lang="ko-KR" sz="200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r>
                        <a:rPr lang="en-US" sz="1800">
                          <a:effectLst/>
                        </a:rPr>
                        <a:t>Renesas</a:t>
                      </a:r>
                      <a:endParaRPr lang="ko-KR" sz="280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r>
                        <a:rPr lang="en-US" sz="1400">
                          <a:effectLst/>
                        </a:rPr>
                        <a:t>IFX</a:t>
                      </a:r>
                      <a:endParaRPr lang="ko-KR" sz="200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r>
                        <a:rPr lang="en-US" sz="1400">
                          <a:effectLst/>
                        </a:rPr>
                        <a:t>NXP</a:t>
                      </a:r>
                      <a:endParaRPr lang="ko-KR" sz="200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r>
                        <a:rPr lang="en-US" sz="1400">
                          <a:effectLst/>
                        </a:rPr>
                        <a:t>STM</a:t>
                      </a:r>
                      <a:endParaRPr lang="ko-KR" sz="200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r>
                        <a:rPr lang="en-US" sz="1400" dirty="0" err="1">
                          <a:effectLst/>
                        </a:rPr>
                        <a:t>OthersGr</a:t>
                      </a:r>
                      <a:endParaRPr lang="ko-KR" sz="2000" dirty="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extLst>
                  <a:ext uri="{0D108BD9-81ED-4DB2-BD59-A6C34878D82A}">
                    <a16:rowId xmlns:a16="http://schemas.microsoft.com/office/drawing/2014/main" val="2193484838"/>
                  </a:ext>
                </a:extLst>
              </a:tr>
              <a:tr h="1099286">
                <a:tc>
                  <a:txBody>
                    <a:bodyPr/>
                    <a:lstStyle/>
                    <a:p>
                      <a:pPr latinLnBrk="1">
                        <a:buNone/>
                      </a:pPr>
                      <a:r>
                        <a:rPr lang="en-US" sz="1400" dirty="0">
                          <a:effectLst/>
                        </a:rPr>
                        <a:t>Gr. B</a:t>
                      </a:r>
                      <a:endParaRPr lang="ko-KR" sz="2000" dirty="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r>
                        <a:rPr lang="en-US" sz="1800" u="sng" dirty="0">
                          <a:effectLst/>
                        </a:rPr>
                        <a:t>U5L2/4</a:t>
                      </a:r>
                      <a:r>
                        <a:rPr lang="en-US" sz="1800" dirty="0">
                          <a:effectLst/>
                        </a:rPr>
                        <a:t>  (Candidate)</a:t>
                      </a:r>
                      <a:endParaRPr lang="ko-KR" sz="2800" dirty="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r>
                        <a:rPr lang="en-US" sz="1400" dirty="0">
                          <a:effectLst/>
                        </a:rPr>
                        <a:t>CYT2Bx</a:t>
                      </a:r>
                      <a:endParaRPr lang="ko-KR" sz="2000" dirty="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r>
                        <a:rPr lang="en-US" sz="1400" dirty="0">
                          <a:effectLst/>
                        </a:rPr>
                        <a:t>S32K31x</a:t>
                      </a:r>
                      <a:endParaRPr lang="ko-KR" sz="2000" dirty="0">
                        <a:effectLst/>
                      </a:endParaRPr>
                    </a:p>
                    <a:p>
                      <a:pPr latinLnBrk="1">
                        <a:buNone/>
                      </a:pPr>
                      <a:r>
                        <a:rPr lang="en-US" sz="1400" dirty="0">
                          <a:effectLst/>
                        </a:rPr>
                        <a:t>(S32K312, S32K314)</a:t>
                      </a:r>
                      <a:endParaRPr lang="ko-KR" sz="2000" dirty="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r>
                        <a:rPr lang="en-US" sz="1400">
                          <a:effectLst/>
                        </a:rPr>
                        <a:t> </a:t>
                      </a:r>
                      <a:endParaRPr lang="ko-KR" sz="200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r>
                        <a:rPr lang="en-US" sz="1400" dirty="0">
                          <a:effectLst/>
                        </a:rPr>
                        <a:t> </a:t>
                      </a:r>
                      <a:endParaRPr lang="ko-KR" sz="2000" dirty="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extLst>
                  <a:ext uri="{0D108BD9-81ED-4DB2-BD59-A6C34878D82A}">
                    <a16:rowId xmlns:a16="http://schemas.microsoft.com/office/drawing/2014/main" val="2314542895"/>
                  </a:ext>
                </a:extLst>
              </a:tr>
              <a:tr h="1216225">
                <a:tc>
                  <a:txBody>
                    <a:bodyPr/>
                    <a:lstStyle/>
                    <a:p>
                      <a:pPr latinLnBrk="1">
                        <a:buNone/>
                      </a:pPr>
                      <a:r>
                        <a:rPr lang="en-US" sz="1400" dirty="0">
                          <a:effectLst/>
                        </a:rPr>
                        <a:t>Gr. C (ASIL-B)</a:t>
                      </a:r>
                      <a:endParaRPr lang="ko-KR" sz="2000" dirty="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r>
                        <a:rPr lang="en-US" sz="1800" u="sng" dirty="0">
                          <a:solidFill>
                            <a:schemeClr val="tx2">
                              <a:lumMod val="50000"/>
                            </a:schemeClr>
                          </a:solidFill>
                          <a:effectLst/>
                        </a:rPr>
                        <a:t>U5L6/8</a:t>
                      </a:r>
                      <a:r>
                        <a:rPr lang="en-US" sz="1800" dirty="0">
                          <a:solidFill>
                            <a:schemeClr val="tx2">
                              <a:lumMod val="50000"/>
                            </a:schemeClr>
                          </a:solidFill>
                          <a:effectLst/>
                        </a:rPr>
                        <a:t>  (Candidate)</a:t>
                      </a:r>
                      <a:endParaRPr lang="ko-KR" sz="2800" dirty="0">
                        <a:solidFill>
                          <a:schemeClr val="tx2">
                            <a:lumMod val="50000"/>
                          </a:schemeClr>
                        </a:solidFill>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r>
                        <a:rPr lang="en-US" sz="1400" dirty="0">
                          <a:effectLst/>
                        </a:rPr>
                        <a:t>CYT3BBx/4Bxx</a:t>
                      </a:r>
                      <a:endParaRPr lang="ko-KR" sz="2000" dirty="0">
                        <a:effectLst/>
                      </a:endParaRPr>
                    </a:p>
                    <a:p>
                      <a:pPr latinLnBrk="1">
                        <a:buNone/>
                      </a:pPr>
                      <a:r>
                        <a:rPr lang="en-US" sz="1400" dirty="0">
                          <a:effectLst/>
                        </a:rPr>
                        <a:t>CYT4BFx</a:t>
                      </a:r>
                      <a:endParaRPr lang="ko-KR" sz="2000" dirty="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r>
                        <a:rPr lang="en-US" altLang="ko-KR" sz="1400" dirty="0">
                          <a:effectLst/>
                        </a:rPr>
                        <a:t>S32K32x </a:t>
                      </a:r>
                      <a:r>
                        <a:rPr lang="en-US" altLang="ko-KR" sz="1400" b="1" u="sng" dirty="0">
                          <a:effectLst/>
                        </a:rPr>
                        <a:t>(Candidate)</a:t>
                      </a:r>
                      <a:endParaRPr lang="ko-KR" altLang="ko-KR" sz="2000" b="1" u="sng" dirty="0">
                        <a:effectLst/>
                      </a:endParaRPr>
                    </a:p>
                    <a:p>
                      <a:pPr latinLnBrk="1">
                        <a:buNone/>
                      </a:pPr>
                      <a:r>
                        <a:rPr lang="en-US" altLang="ko-KR" sz="1400" dirty="0">
                          <a:effectLst/>
                        </a:rPr>
                        <a:t>(S32K322, S32K324, S32K328)</a:t>
                      </a:r>
                      <a:endParaRPr lang="ko-KR" altLang="ko-KR" sz="2000" dirty="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r>
                        <a:rPr lang="en-US" sz="1400" dirty="0">
                          <a:effectLst/>
                        </a:rPr>
                        <a:t>SPC58ECx</a:t>
                      </a:r>
                      <a:endParaRPr lang="ko-KR" sz="2000" dirty="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endParaRPr lang="ko-KR" sz="2000" dirty="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extLst>
                  <a:ext uri="{0D108BD9-81ED-4DB2-BD59-A6C34878D82A}">
                    <a16:rowId xmlns:a16="http://schemas.microsoft.com/office/drawing/2014/main" val="2986966579"/>
                  </a:ext>
                </a:extLst>
              </a:tr>
              <a:tr h="1026148">
                <a:tc>
                  <a:txBody>
                    <a:bodyPr/>
                    <a:lstStyle/>
                    <a:p>
                      <a:pPr latinLnBrk="1">
                        <a:buNone/>
                      </a:pPr>
                      <a:r>
                        <a:rPr lang="en-US" sz="1400" dirty="0">
                          <a:effectLst/>
                        </a:rPr>
                        <a:t>Gr. C (ASIL-D)</a:t>
                      </a:r>
                      <a:endParaRPr lang="ko-KR" sz="2000" dirty="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r>
                        <a:rPr lang="en-US" sz="1800" u="sng" dirty="0">
                          <a:effectLst/>
                        </a:rPr>
                        <a:t>U2A6</a:t>
                      </a:r>
                      <a:endParaRPr lang="ko-KR" sz="2800" dirty="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r>
                        <a:rPr lang="en-US" sz="1400" dirty="0">
                          <a:effectLst/>
                        </a:rPr>
                        <a:t>TC36x</a:t>
                      </a:r>
                      <a:endParaRPr lang="ko-KR" sz="2000" dirty="0">
                        <a:effectLst/>
                      </a:endParaRPr>
                    </a:p>
                  </a:txBody>
                  <a:tcPr marL="68580" marR="68580" marT="0" marB="0"/>
                </a:tc>
                <a:tc>
                  <a:txBody>
                    <a:bodyPr/>
                    <a:lstStyle/>
                    <a:p>
                      <a:pPr latinLnBrk="1">
                        <a:buNone/>
                      </a:pPr>
                      <a:endParaRPr lang="ko-KR" sz="2000" dirty="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r>
                        <a:rPr lang="en-US" sz="1400" dirty="0">
                          <a:effectLst/>
                        </a:rPr>
                        <a:t>SPC58NHx</a:t>
                      </a:r>
                      <a:endParaRPr lang="ko-KR" sz="2000" dirty="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r>
                        <a:rPr lang="en-US" sz="1400">
                          <a:effectLst/>
                        </a:rPr>
                        <a:t> </a:t>
                      </a:r>
                      <a:endParaRPr lang="ko-KR" sz="200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extLst>
                  <a:ext uri="{0D108BD9-81ED-4DB2-BD59-A6C34878D82A}">
                    <a16:rowId xmlns:a16="http://schemas.microsoft.com/office/drawing/2014/main" val="3170488298"/>
                  </a:ext>
                </a:extLst>
              </a:tr>
              <a:tr h="810816">
                <a:tc>
                  <a:txBody>
                    <a:bodyPr/>
                    <a:lstStyle/>
                    <a:p>
                      <a:pPr latinLnBrk="1">
                        <a:buNone/>
                      </a:pPr>
                      <a:r>
                        <a:rPr lang="en-US" sz="1400" dirty="0">
                          <a:effectLst/>
                        </a:rPr>
                        <a:t>Gr. D</a:t>
                      </a:r>
                      <a:endParaRPr lang="ko-KR" sz="2000" dirty="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r>
                        <a:rPr lang="en-US" sz="1800" u="sng" dirty="0">
                          <a:effectLst/>
                        </a:rPr>
                        <a:t>U2A8/16</a:t>
                      </a:r>
                      <a:endParaRPr lang="ko-KR" sz="2800" dirty="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r>
                        <a:rPr lang="en-US" sz="1400" dirty="0">
                          <a:effectLst/>
                        </a:rPr>
                        <a:t> TC38x</a:t>
                      </a:r>
                      <a:endParaRPr lang="ko-KR" sz="2000" dirty="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r>
                        <a:rPr lang="en-US" sz="1400" dirty="0">
                          <a:effectLst/>
                        </a:rPr>
                        <a:t>S32K38x </a:t>
                      </a:r>
                      <a:r>
                        <a:rPr lang="en-US" sz="1400" b="1" u="sng" dirty="0">
                          <a:effectLst/>
                        </a:rPr>
                        <a:t>(Candidate)</a:t>
                      </a:r>
                      <a:endParaRPr lang="ko-KR" sz="2000" b="1" u="sng" dirty="0">
                        <a:effectLst/>
                      </a:endParaRPr>
                    </a:p>
                    <a:p>
                      <a:pPr latinLnBrk="1">
                        <a:buNone/>
                      </a:pPr>
                      <a:r>
                        <a:rPr lang="en-US" sz="1400" dirty="0">
                          <a:effectLst/>
                        </a:rPr>
                        <a:t>(S32K388, S32K389)</a:t>
                      </a:r>
                      <a:endParaRPr lang="ko-KR" sz="2000" dirty="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r>
                        <a:rPr lang="en-US" sz="1400" dirty="0">
                          <a:effectLst/>
                        </a:rPr>
                        <a:t>SR6P3,SR6P3E </a:t>
                      </a:r>
                    </a:p>
                    <a:p>
                      <a:pPr latinLnBrk="1">
                        <a:buNone/>
                      </a:pPr>
                      <a:r>
                        <a:rPr lang="en-US" sz="1400" b="1" u="sng" dirty="0">
                          <a:effectLst/>
                        </a:rPr>
                        <a:t>(Candidate)</a:t>
                      </a:r>
                      <a:endParaRPr lang="ko-KR" sz="2000" b="1" u="sng" dirty="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tc>
                  <a:txBody>
                    <a:bodyPr/>
                    <a:lstStyle/>
                    <a:p>
                      <a:pPr latinLnBrk="1">
                        <a:buNone/>
                      </a:pPr>
                      <a:r>
                        <a:rPr lang="en-US" sz="1400" dirty="0">
                          <a:effectLst/>
                        </a:rPr>
                        <a:t> </a:t>
                      </a:r>
                      <a:endParaRPr lang="ko-KR" sz="2000" dirty="0">
                        <a:effectLst/>
                        <a:latin typeface="굴림" panose="020B0600000101010101" pitchFamily="50" charset="-127"/>
                        <a:ea typeface="굴림" panose="020B0600000101010101" pitchFamily="50" charset="-127"/>
                        <a:cs typeface="굴림" panose="020B0600000101010101" pitchFamily="50" charset="-127"/>
                      </a:endParaRPr>
                    </a:p>
                  </a:txBody>
                  <a:tcPr marL="68580" marR="68580" marT="0" marB="0"/>
                </a:tc>
                <a:extLst>
                  <a:ext uri="{0D108BD9-81ED-4DB2-BD59-A6C34878D82A}">
                    <a16:rowId xmlns:a16="http://schemas.microsoft.com/office/drawing/2014/main" val="3390668694"/>
                  </a:ext>
                </a:extLst>
              </a:tr>
            </a:tbl>
          </a:graphicData>
        </a:graphic>
      </p:graphicFrame>
    </p:spTree>
    <p:extLst>
      <p:ext uri="{BB962C8B-B14F-4D97-AF65-F5344CB8AC3E}">
        <p14:creationId xmlns:p14="http://schemas.microsoft.com/office/powerpoint/2010/main" val="2301586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Rectangle 52">
            <a:extLst>
              <a:ext uri="{FF2B5EF4-FFF2-40B4-BE49-F238E27FC236}">
                <a16:creationId xmlns:a16="http://schemas.microsoft.com/office/drawing/2014/main" id="{7CBCD2C5-515E-4B3E-96BB-5A0F1A5A1DD6}"/>
              </a:ext>
            </a:extLst>
          </p:cNvPr>
          <p:cNvSpPr>
            <a:spLocks/>
          </p:cNvSpPr>
          <p:nvPr/>
        </p:nvSpPr>
        <p:spPr>
          <a:xfrm>
            <a:off x="6079595" y="2243344"/>
            <a:ext cx="2556000" cy="3600000"/>
          </a:xfrm>
          <a:prstGeom prst="rect">
            <a:avLst/>
          </a:prstGeom>
          <a:solidFill>
            <a:srgbClr val="B1C6E0"/>
          </a:solidFill>
          <a:ln w="25400" cap="flat" cmpd="sng" algn="ctr">
            <a:solidFill>
              <a:srgbClr val="4471A9"/>
            </a:solidFill>
            <a:prstDash val="solid"/>
          </a:ln>
          <a:effectLst/>
        </p:spPr>
        <p:txBody>
          <a:bodyPr rtlCol="0" anchor="ctr"/>
          <a:lstStyle/>
          <a:p>
            <a:pPr algn="ctr">
              <a:defRPr/>
            </a:pPr>
            <a:endParaRPr lang="en-US" kern="0">
              <a:solidFill>
                <a:srgbClr val="FFFFFF"/>
              </a:solidFill>
              <a:cs typeface="メイリオ" panose="020B0604030504040204" pitchFamily="50" charset="-128"/>
            </a:endParaRPr>
          </a:p>
        </p:txBody>
      </p:sp>
      <p:sp>
        <p:nvSpPr>
          <p:cNvPr id="8" name="Rectangle 52">
            <a:extLst>
              <a:ext uri="{FF2B5EF4-FFF2-40B4-BE49-F238E27FC236}">
                <a16:creationId xmlns:a16="http://schemas.microsoft.com/office/drawing/2014/main" id="{CF389E30-45D0-A81F-F330-32B81067F071}"/>
              </a:ext>
            </a:extLst>
          </p:cNvPr>
          <p:cNvSpPr>
            <a:spLocks/>
          </p:cNvSpPr>
          <p:nvPr/>
        </p:nvSpPr>
        <p:spPr>
          <a:xfrm>
            <a:off x="8707970" y="2243344"/>
            <a:ext cx="2556000" cy="3600000"/>
          </a:xfrm>
          <a:prstGeom prst="rect">
            <a:avLst/>
          </a:prstGeom>
          <a:solidFill>
            <a:sysClr val="window" lastClr="FFFFFF"/>
          </a:solidFill>
          <a:ln w="25400" cap="flat" cmpd="sng" algn="ctr">
            <a:solidFill>
              <a:srgbClr val="4471A9"/>
            </a:solidFill>
            <a:prstDash val="solid"/>
          </a:ln>
          <a:effectLst/>
        </p:spPr>
        <p:txBody>
          <a:bodyPr rtlCol="0" anchor="ctr"/>
          <a:lstStyle/>
          <a:p>
            <a:pPr algn="ctr">
              <a:defRPr/>
            </a:pPr>
            <a:endParaRPr lang="en-US" kern="0">
              <a:solidFill>
                <a:srgbClr val="FFFFFF"/>
              </a:solidFill>
              <a:cs typeface="メイリオ" panose="020B0604030504040204" pitchFamily="50" charset="-128"/>
            </a:endParaRPr>
          </a:p>
        </p:txBody>
      </p:sp>
      <p:sp>
        <p:nvSpPr>
          <p:cNvPr id="12" name="Rectangle 52">
            <a:extLst>
              <a:ext uri="{FF2B5EF4-FFF2-40B4-BE49-F238E27FC236}">
                <a16:creationId xmlns:a16="http://schemas.microsoft.com/office/drawing/2014/main" id="{D62E6AB0-6243-A698-1B3B-2148A1F333F8}"/>
              </a:ext>
            </a:extLst>
          </p:cNvPr>
          <p:cNvSpPr>
            <a:spLocks/>
          </p:cNvSpPr>
          <p:nvPr/>
        </p:nvSpPr>
        <p:spPr>
          <a:xfrm>
            <a:off x="822845" y="2252370"/>
            <a:ext cx="2556000" cy="3600000"/>
          </a:xfrm>
          <a:prstGeom prst="rect">
            <a:avLst/>
          </a:prstGeom>
          <a:solidFill>
            <a:sysClr val="window" lastClr="FFFFFF"/>
          </a:solidFill>
          <a:ln w="25400" cap="flat" cmpd="sng" algn="ctr">
            <a:solidFill>
              <a:srgbClr val="4471A9"/>
            </a:solidFill>
            <a:prstDash val="solid"/>
          </a:ln>
          <a:effectLst/>
        </p:spPr>
        <p:txBody>
          <a:bodyPr rtlCol="0" anchor="ctr"/>
          <a:lstStyle/>
          <a:p>
            <a:pPr algn="ctr">
              <a:defRPr/>
            </a:pPr>
            <a:endParaRPr lang="en-US" kern="0">
              <a:solidFill>
                <a:srgbClr val="FFFFFF"/>
              </a:solidFill>
              <a:cs typeface="メイリオ" panose="020B0604030504040204" pitchFamily="50" charset="-128"/>
            </a:endParaRPr>
          </a:p>
        </p:txBody>
      </p:sp>
      <p:sp>
        <p:nvSpPr>
          <p:cNvPr id="13" name="Rectangle 52">
            <a:extLst>
              <a:ext uri="{FF2B5EF4-FFF2-40B4-BE49-F238E27FC236}">
                <a16:creationId xmlns:a16="http://schemas.microsoft.com/office/drawing/2014/main" id="{C7818F22-A333-A6EA-A03B-5B71FA0BA1EC}"/>
              </a:ext>
            </a:extLst>
          </p:cNvPr>
          <p:cNvSpPr>
            <a:spLocks/>
          </p:cNvSpPr>
          <p:nvPr/>
        </p:nvSpPr>
        <p:spPr>
          <a:xfrm>
            <a:off x="3451220" y="2252370"/>
            <a:ext cx="2556000" cy="3600000"/>
          </a:xfrm>
          <a:prstGeom prst="rect">
            <a:avLst/>
          </a:prstGeom>
          <a:solidFill>
            <a:sysClr val="window" lastClr="FFFFFF"/>
          </a:solidFill>
          <a:ln w="25400" cap="flat" cmpd="sng" algn="ctr">
            <a:solidFill>
              <a:srgbClr val="4471A9"/>
            </a:solidFill>
            <a:prstDash val="solid"/>
          </a:ln>
          <a:effectLst/>
        </p:spPr>
        <p:txBody>
          <a:bodyPr rtlCol="0" anchor="ctr"/>
          <a:lstStyle/>
          <a:p>
            <a:pPr algn="ctr">
              <a:defRPr/>
            </a:pPr>
            <a:endParaRPr lang="en-US" kern="0">
              <a:solidFill>
                <a:srgbClr val="FFFFFF"/>
              </a:solidFill>
              <a:cs typeface="メイリオ" panose="020B0604030504040204" pitchFamily="50" charset="-128"/>
            </a:endParaRPr>
          </a:p>
        </p:txBody>
      </p:sp>
      <p:sp>
        <p:nvSpPr>
          <p:cNvPr id="40" name="Rectangle 9">
            <a:extLst>
              <a:ext uri="{FF2B5EF4-FFF2-40B4-BE49-F238E27FC236}">
                <a16:creationId xmlns:a16="http://schemas.microsoft.com/office/drawing/2014/main" id="{D42EA1F5-77C3-4C88-9465-D72DDC8494C1}"/>
              </a:ext>
            </a:extLst>
          </p:cNvPr>
          <p:cNvSpPr>
            <a:spLocks/>
          </p:cNvSpPr>
          <p:nvPr/>
        </p:nvSpPr>
        <p:spPr>
          <a:xfrm>
            <a:off x="6075452" y="1860941"/>
            <a:ext cx="5183980" cy="310896"/>
          </a:xfrm>
          <a:prstGeom prst="rect">
            <a:avLst/>
          </a:prstGeom>
          <a:solidFill>
            <a:srgbClr val="4471A9"/>
          </a:solidFill>
          <a:ln w="25400" cap="flat" cmpd="sng" algn="ctr">
            <a:solidFill>
              <a:srgbClr val="4471A9"/>
            </a:solidFill>
            <a:prstDash val="solid"/>
          </a:ln>
          <a:effectLst/>
        </p:spPr>
        <p:txBody>
          <a:bodyPr rtlCol="0" anchor="ctr"/>
          <a:lstStyle/>
          <a:p>
            <a:pPr algn="ctr">
              <a:defRPr/>
            </a:pPr>
            <a:r>
              <a:rPr lang="en-GB" sz="1400" kern="0">
                <a:solidFill>
                  <a:srgbClr val="FFFFFF"/>
                </a:solidFill>
                <a:cs typeface="メイリオ" panose="020B0604030504040204" pitchFamily="50" charset="-128"/>
              </a:rPr>
              <a:t>Arm</a:t>
            </a:r>
            <a:r>
              <a:rPr lang="en-GB" sz="1400" kern="0" baseline="30000">
                <a:solidFill>
                  <a:srgbClr val="FFFFFF"/>
                </a:solidFill>
                <a:cs typeface="メイリオ" panose="020B0604030504040204" pitchFamily="50" charset="-128"/>
              </a:rPr>
              <a:t>® </a:t>
            </a:r>
          </a:p>
        </p:txBody>
      </p:sp>
      <p:sp>
        <p:nvSpPr>
          <p:cNvPr id="41" name="Rectangle 32">
            <a:extLst>
              <a:ext uri="{FF2B5EF4-FFF2-40B4-BE49-F238E27FC236}">
                <a16:creationId xmlns:a16="http://schemas.microsoft.com/office/drawing/2014/main" id="{B564C37D-28E0-479D-A47D-ED9B24B884DC}"/>
              </a:ext>
            </a:extLst>
          </p:cNvPr>
          <p:cNvSpPr>
            <a:spLocks/>
          </p:cNvSpPr>
          <p:nvPr/>
        </p:nvSpPr>
        <p:spPr>
          <a:xfrm>
            <a:off x="838365" y="1860942"/>
            <a:ext cx="5147507" cy="310896"/>
          </a:xfrm>
          <a:prstGeom prst="rect">
            <a:avLst/>
          </a:prstGeom>
          <a:solidFill>
            <a:srgbClr val="4471A9"/>
          </a:solidFill>
          <a:ln w="25400" cap="flat" cmpd="sng" algn="ctr">
            <a:solidFill>
              <a:srgbClr val="4471A9"/>
            </a:solidFill>
            <a:prstDash val="solid"/>
          </a:ln>
          <a:effectLst/>
        </p:spPr>
        <p:txBody>
          <a:bodyPr rtlCol="0" anchor="ctr"/>
          <a:lstStyle/>
          <a:p>
            <a:pPr algn="ctr">
              <a:defRPr/>
            </a:pPr>
            <a:r>
              <a:rPr lang="en-US" altLang="ja-JP" sz="1400" kern="0">
                <a:solidFill>
                  <a:srgbClr val="FFFFFF"/>
                </a:solidFill>
                <a:cs typeface="メイリオ" panose="020B0604030504040204" pitchFamily="50" charset="-128"/>
              </a:rPr>
              <a:t>Renesas</a:t>
            </a:r>
            <a:r>
              <a:rPr lang="ja-JP" altLang="en-US" sz="1400" kern="0">
                <a:solidFill>
                  <a:srgbClr val="FFFFFF"/>
                </a:solidFill>
                <a:cs typeface="メイリオ" panose="020B0604030504040204" pitchFamily="50" charset="-128"/>
              </a:rPr>
              <a:t> </a:t>
            </a:r>
            <a:r>
              <a:rPr lang="en-US" altLang="ja-JP" sz="1400" kern="0">
                <a:solidFill>
                  <a:srgbClr val="FFFFFF"/>
                </a:solidFill>
                <a:cs typeface="メイリオ" panose="020B0604030504040204" pitchFamily="50" charset="-128"/>
              </a:rPr>
              <a:t>Core</a:t>
            </a:r>
            <a:endParaRPr lang="ja-JP" altLang="en-US" sz="1400" kern="0">
              <a:solidFill>
                <a:srgbClr val="FFFFFF"/>
              </a:solidFill>
              <a:cs typeface="メイリオ" panose="020B0604030504040204" pitchFamily="50" charset="-128"/>
            </a:endParaRPr>
          </a:p>
        </p:txBody>
      </p:sp>
      <p:sp>
        <p:nvSpPr>
          <p:cNvPr id="50" name="Rectangle 2">
            <a:extLst>
              <a:ext uri="{FF2B5EF4-FFF2-40B4-BE49-F238E27FC236}">
                <a16:creationId xmlns:a16="http://schemas.microsoft.com/office/drawing/2014/main" id="{6E91CD26-E0CF-46DF-91C1-174D56740900}"/>
              </a:ext>
            </a:extLst>
          </p:cNvPr>
          <p:cNvSpPr>
            <a:spLocks/>
          </p:cNvSpPr>
          <p:nvPr/>
        </p:nvSpPr>
        <p:spPr>
          <a:xfrm>
            <a:off x="1266845" y="3117715"/>
            <a:ext cx="1668001" cy="583960"/>
          </a:xfrm>
          <a:prstGeom prst="rect">
            <a:avLst/>
          </a:prstGeom>
          <a:solidFill>
            <a:schemeClr val="tx2">
              <a:lumMod val="75000"/>
            </a:schemeClr>
          </a:solidFill>
          <a:ln w="25400" cap="flat" cmpd="sng" algn="ctr">
            <a:noFill/>
            <a:prstDash val="solid"/>
          </a:ln>
          <a:effectLst/>
        </p:spPr>
        <p:txBody>
          <a:bodyPr rtlCol="0" anchor="ctr"/>
          <a:lstStyle/>
          <a:p>
            <a:pPr algn="ctr">
              <a:defRPr/>
            </a:pPr>
            <a:r>
              <a:rPr lang="en-US" altLang="ja-JP" sz="1400">
                <a:solidFill>
                  <a:schemeClr val="bg1"/>
                </a:solidFill>
              </a:rPr>
              <a:t>Super Low Power</a:t>
            </a:r>
            <a:endParaRPr lang="ja-JP" altLang="en-US" sz="1400" kern="0">
              <a:solidFill>
                <a:schemeClr val="bg1"/>
              </a:solidFill>
              <a:cs typeface="メイリオ" panose="020B0604030504040204" pitchFamily="50" charset="-128"/>
            </a:endParaRPr>
          </a:p>
        </p:txBody>
      </p:sp>
      <p:sp>
        <p:nvSpPr>
          <p:cNvPr id="51" name="Rectangle 34">
            <a:extLst>
              <a:ext uri="{FF2B5EF4-FFF2-40B4-BE49-F238E27FC236}">
                <a16:creationId xmlns:a16="http://schemas.microsoft.com/office/drawing/2014/main" id="{D045672B-B8D7-42CE-8CE4-3C4F6F40C9F0}"/>
              </a:ext>
            </a:extLst>
          </p:cNvPr>
          <p:cNvSpPr>
            <a:spLocks/>
          </p:cNvSpPr>
          <p:nvPr/>
        </p:nvSpPr>
        <p:spPr>
          <a:xfrm>
            <a:off x="3895220" y="3115443"/>
            <a:ext cx="1668001" cy="582251"/>
          </a:xfrm>
          <a:prstGeom prst="rect">
            <a:avLst/>
          </a:prstGeom>
          <a:solidFill>
            <a:schemeClr val="tx2">
              <a:lumMod val="75000"/>
            </a:schemeClr>
          </a:solidFill>
          <a:ln w="25400" cap="flat" cmpd="sng" algn="ctr">
            <a:noFill/>
            <a:prstDash val="solid"/>
          </a:ln>
          <a:effectLst/>
        </p:spPr>
        <p:txBody>
          <a:bodyPr rtlCol="0" anchor="ctr"/>
          <a:lstStyle/>
          <a:p>
            <a:pPr algn="ctr">
              <a:defRPr/>
            </a:pPr>
            <a:r>
              <a:rPr lang="en-US" altLang="ja-JP" sz="1400">
                <a:solidFill>
                  <a:schemeClr val="bg1"/>
                </a:solidFill>
              </a:rPr>
              <a:t>Power Efficiency</a:t>
            </a:r>
            <a:endParaRPr lang="ja-JP" altLang="en-US" sz="1400" kern="0">
              <a:solidFill>
                <a:schemeClr val="bg1"/>
              </a:solidFill>
              <a:cs typeface="メイリオ" panose="020B0604030504040204" pitchFamily="50" charset="-128"/>
            </a:endParaRPr>
          </a:p>
        </p:txBody>
      </p:sp>
      <p:sp>
        <p:nvSpPr>
          <p:cNvPr id="52" name="Rectangle 35">
            <a:extLst>
              <a:ext uri="{FF2B5EF4-FFF2-40B4-BE49-F238E27FC236}">
                <a16:creationId xmlns:a16="http://schemas.microsoft.com/office/drawing/2014/main" id="{0E283575-2C16-4C13-9DE7-B2CEFEF9563C}"/>
              </a:ext>
            </a:extLst>
          </p:cNvPr>
          <p:cNvSpPr>
            <a:spLocks/>
          </p:cNvSpPr>
          <p:nvPr/>
        </p:nvSpPr>
        <p:spPr>
          <a:xfrm>
            <a:off x="9099605" y="3109665"/>
            <a:ext cx="1668001" cy="583960"/>
          </a:xfrm>
          <a:prstGeom prst="rect">
            <a:avLst/>
          </a:prstGeom>
          <a:solidFill>
            <a:schemeClr val="tx2">
              <a:lumMod val="75000"/>
            </a:schemeClr>
          </a:solidFill>
          <a:ln w="25400" cap="flat" cmpd="sng" algn="ctr">
            <a:noFill/>
            <a:prstDash val="solid"/>
          </a:ln>
          <a:effectLst/>
        </p:spPr>
        <p:txBody>
          <a:bodyPr rtlCol="0" anchor="ctr"/>
          <a:lstStyle/>
          <a:p>
            <a:pPr algn="ctr">
              <a:defRPr/>
            </a:pPr>
            <a:r>
              <a:rPr lang="en-US" altLang="ja-JP" sz="1400">
                <a:solidFill>
                  <a:schemeClr val="bg1"/>
                </a:solidFill>
              </a:rPr>
              <a:t>High Performance</a:t>
            </a:r>
          </a:p>
        </p:txBody>
      </p:sp>
      <p:sp>
        <p:nvSpPr>
          <p:cNvPr id="63" name="Rectangle 33">
            <a:extLst>
              <a:ext uri="{FF2B5EF4-FFF2-40B4-BE49-F238E27FC236}">
                <a16:creationId xmlns:a16="http://schemas.microsoft.com/office/drawing/2014/main" id="{94C3FD3A-C2F9-42D6-A627-BDD6D3A024B3}"/>
              </a:ext>
            </a:extLst>
          </p:cNvPr>
          <p:cNvSpPr>
            <a:spLocks/>
          </p:cNvSpPr>
          <p:nvPr/>
        </p:nvSpPr>
        <p:spPr>
          <a:xfrm>
            <a:off x="3451219" y="1488882"/>
            <a:ext cx="5184375" cy="310896"/>
          </a:xfrm>
          <a:prstGeom prst="rect">
            <a:avLst/>
          </a:prstGeom>
          <a:solidFill>
            <a:srgbClr val="06418C"/>
          </a:solidFill>
          <a:ln w="25400" cap="flat" cmpd="sng" algn="ctr">
            <a:noFill/>
            <a:prstDash val="solid"/>
          </a:ln>
          <a:effectLst/>
        </p:spPr>
        <p:txBody>
          <a:bodyPr rtlCol="0" anchor="ctr"/>
          <a:lstStyle/>
          <a:p>
            <a:pPr algn="ctr">
              <a:defRPr/>
            </a:pPr>
            <a:r>
              <a:rPr lang="en-US" altLang="ja-JP" sz="1400" kern="0">
                <a:solidFill>
                  <a:srgbClr val="FFFFFF"/>
                </a:solidFill>
                <a:cs typeface="Arial" panose="020B0604020202020204" pitchFamily="34" charset="0"/>
              </a:rPr>
              <a:t>32-bit MCU</a:t>
            </a:r>
            <a:endParaRPr lang="ja-JP" altLang="en-US" sz="1400" kern="0">
              <a:solidFill>
                <a:srgbClr val="FFFFFF"/>
              </a:solidFill>
              <a:cs typeface="Arial" panose="020B0604020202020204" pitchFamily="34" charset="0"/>
            </a:endParaRPr>
          </a:p>
        </p:txBody>
      </p:sp>
      <p:sp>
        <p:nvSpPr>
          <p:cNvPr id="64" name="Rectangle 33">
            <a:extLst>
              <a:ext uri="{FF2B5EF4-FFF2-40B4-BE49-F238E27FC236}">
                <a16:creationId xmlns:a16="http://schemas.microsoft.com/office/drawing/2014/main" id="{CC71EA01-2AA9-4548-AD72-4D1D5F44CEF5}"/>
              </a:ext>
            </a:extLst>
          </p:cNvPr>
          <p:cNvSpPr>
            <a:spLocks/>
          </p:cNvSpPr>
          <p:nvPr/>
        </p:nvSpPr>
        <p:spPr>
          <a:xfrm>
            <a:off x="8707970" y="1488883"/>
            <a:ext cx="2551461" cy="310896"/>
          </a:xfrm>
          <a:prstGeom prst="rect">
            <a:avLst/>
          </a:prstGeom>
          <a:solidFill>
            <a:schemeClr val="tx2"/>
          </a:solidFill>
          <a:ln w="25400" cap="flat" cmpd="sng" algn="ctr">
            <a:noFill/>
            <a:prstDash val="solid"/>
          </a:ln>
          <a:effectLst/>
        </p:spPr>
        <p:txBody>
          <a:bodyPr rtlCol="0" anchor="ctr"/>
          <a:lstStyle/>
          <a:p>
            <a:pPr algn="ctr">
              <a:defRPr/>
            </a:pPr>
            <a:r>
              <a:rPr lang="en-US" altLang="ja-JP" sz="1400" kern="0">
                <a:solidFill>
                  <a:srgbClr val="FFFFFF"/>
                </a:solidFill>
                <a:cs typeface="Arial" panose="020B0604020202020204" pitchFamily="34" charset="0"/>
              </a:rPr>
              <a:t>32/64-bit SOC/MPU</a:t>
            </a:r>
            <a:endParaRPr lang="ja-JP" altLang="en-US" sz="1400" kern="0">
              <a:solidFill>
                <a:srgbClr val="FFFFFF"/>
              </a:solidFill>
              <a:cs typeface="Arial" panose="020B0604020202020204" pitchFamily="34" charset="0"/>
            </a:endParaRPr>
          </a:p>
        </p:txBody>
      </p:sp>
      <p:sp>
        <p:nvSpPr>
          <p:cNvPr id="33" name="Rectangle 33">
            <a:extLst>
              <a:ext uri="{FF2B5EF4-FFF2-40B4-BE49-F238E27FC236}">
                <a16:creationId xmlns:a16="http://schemas.microsoft.com/office/drawing/2014/main" id="{AF547B6D-A665-454D-9574-8CE51F4F88C9}"/>
              </a:ext>
            </a:extLst>
          </p:cNvPr>
          <p:cNvSpPr>
            <a:spLocks/>
          </p:cNvSpPr>
          <p:nvPr/>
        </p:nvSpPr>
        <p:spPr>
          <a:xfrm>
            <a:off x="822844" y="1488883"/>
            <a:ext cx="2555999" cy="310896"/>
          </a:xfrm>
          <a:prstGeom prst="rect">
            <a:avLst/>
          </a:prstGeom>
          <a:solidFill>
            <a:schemeClr val="tx2"/>
          </a:solidFill>
          <a:ln w="25400" cap="flat" cmpd="sng" algn="ctr">
            <a:noFill/>
            <a:prstDash val="solid"/>
          </a:ln>
          <a:effectLst/>
        </p:spPr>
        <p:txBody>
          <a:bodyPr rtlCol="0" anchor="ctr"/>
          <a:lstStyle/>
          <a:p>
            <a:pPr algn="ctr">
              <a:defRPr/>
            </a:pPr>
            <a:r>
              <a:rPr lang="en-US" altLang="ja-JP" sz="1400" kern="0">
                <a:solidFill>
                  <a:srgbClr val="FFFFFF"/>
                </a:solidFill>
                <a:cs typeface="Arial" panose="020B0604020202020204" pitchFamily="34" charset="0"/>
              </a:rPr>
              <a:t>16-bit MCU</a:t>
            </a:r>
            <a:endParaRPr lang="ja-JP" altLang="en-US" sz="1400" kern="0">
              <a:solidFill>
                <a:srgbClr val="FFFFFF"/>
              </a:solidFill>
              <a:cs typeface="Arial" panose="020B0604020202020204" pitchFamily="34" charset="0"/>
            </a:endParaRPr>
          </a:p>
        </p:txBody>
      </p:sp>
      <p:sp>
        <p:nvSpPr>
          <p:cNvPr id="61" name="Rectangle 35">
            <a:extLst>
              <a:ext uri="{FF2B5EF4-FFF2-40B4-BE49-F238E27FC236}">
                <a16:creationId xmlns:a16="http://schemas.microsoft.com/office/drawing/2014/main" id="{0516EAEC-8AA5-4378-A2ED-3C459328C04B}"/>
              </a:ext>
            </a:extLst>
          </p:cNvPr>
          <p:cNvSpPr>
            <a:spLocks/>
          </p:cNvSpPr>
          <p:nvPr/>
        </p:nvSpPr>
        <p:spPr>
          <a:xfrm>
            <a:off x="6489968" y="3109665"/>
            <a:ext cx="1735255" cy="583960"/>
          </a:xfrm>
          <a:prstGeom prst="rect">
            <a:avLst/>
          </a:prstGeom>
          <a:solidFill>
            <a:schemeClr val="tx2">
              <a:lumMod val="75000"/>
            </a:schemeClr>
          </a:solidFill>
          <a:ln w="25400" cap="flat" cmpd="sng" algn="ctr">
            <a:noFill/>
            <a:prstDash val="solid"/>
          </a:ln>
          <a:effectLst/>
        </p:spPr>
        <p:txBody>
          <a:bodyPr rtlCol="0" anchor="ctr"/>
          <a:lstStyle/>
          <a:p>
            <a:pPr algn="ctr">
              <a:defRPr/>
            </a:pPr>
            <a:r>
              <a:rPr lang="en-US" altLang="ja-JP" sz="1400">
                <a:solidFill>
                  <a:schemeClr val="bg1"/>
                </a:solidFill>
              </a:rPr>
              <a:t>Scalable with SOC</a:t>
            </a:r>
            <a:endParaRPr lang="ja-JP" altLang="en-US" sz="1400" kern="0">
              <a:solidFill>
                <a:schemeClr val="bg1"/>
              </a:solidFill>
              <a:cs typeface="メイリオ" panose="020B0604030504040204" pitchFamily="50" charset="-128"/>
            </a:endParaRPr>
          </a:p>
        </p:txBody>
      </p:sp>
      <p:sp>
        <p:nvSpPr>
          <p:cNvPr id="5" name="正方形/長方形 4">
            <a:extLst>
              <a:ext uri="{FF2B5EF4-FFF2-40B4-BE49-F238E27FC236}">
                <a16:creationId xmlns:a16="http://schemas.microsoft.com/office/drawing/2014/main" id="{DD06E7D3-2170-42FF-BDF2-9874D3841CA8}"/>
              </a:ext>
            </a:extLst>
          </p:cNvPr>
          <p:cNvSpPr/>
          <p:nvPr/>
        </p:nvSpPr>
        <p:spPr>
          <a:xfrm>
            <a:off x="839416" y="1146230"/>
            <a:ext cx="10397879" cy="338554"/>
          </a:xfrm>
          <a:prstGeom prst="rect">
            <a:avLst/>
          </a:prstGeom>
        </p:spPr>
        <p:txBody>
          <a:bodyPr wrap="square">
            <a:spAutoFit/>
          </a:bodyPr>
          <a:lstStyle/>
          <a:p>
            <a:r>
              <a:rPr lang="en-US" altLang="ja-JP" sz="1600"/>
              <a:t>Renesas provides for </a:t>
            </a:r>
            <a:r>
              <a:rPr lang="en-US" altLang="ja-JP" sz="1600">
                <a:effectLst/>
              </a:rPr>
              <a:t>the various needs of our customers with a rich lineup of automotive MCUs and MPUs. </a:t>
            </a:r>
          </a:p>
        </p:txBody>
      </p:sp>
      <p:pic>
        <p:nvPicPr>
          <p:cNvPr id="30" name="図 29" descr="挿絵, 抽象 が含まれている画像&#10;&#10;自動的に生成された説明">
            <a:extLst>
              <a:ext uri="{FF2B5EF4-FFF2-40B4-BE49-F238E27FC236}">
                <a16:creationId xmlns:a16="http://schemas.microsoft.com/office/drawing/2014/main" id="{0EB26EA0-8F95-488F-8525-0B184123C66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32914" y="2358804"/>
            <a:ext cx="1735863" cy="612942"/>
          </a:xfrm>
          <a:prstGeom prst="rect">
            <a:avLst/>
          </a:prstGeom>
        </p:spPr>
      </p:pic>
      <p:pic>
        <p:nvPicPr>
          <p:cNvPr id="2" name="図 1">
            <a:extLst>
              <a:ext uri="{FF2B5EF4-FFF2-40B4-BE49-F238E27FC236}">
                <a16:creationId xmlns:a16="http://schemas.microsoft.com/office/drawing/2014/main" id="{705AE844-21A7-C862-829F-513962A3EF3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47377" y="2358804"/>
            <a:ext cx="1763686" cy="622878"/>
          </a:xfrm>
          <a:prstGeom prst="rect">
            <a:avLst/>
          </a:prstGeom>
          <a:noFill/>
          <a:ln>
            <a:noFill/>
          </a:ln>
        </p:spPr>
      </p:pic>
      <p:pic>
        <p:nvPicPr>
          <p:cNvPr id="3" name="図 2" descr="挿絵 が含まれている画像&#10;&#10;自動的に生成された説明">
            <a:extLst>
              <a:ext uri="{FF2B5EF4-FFF2-40B4-BE49-F238E27FC236}">
                <a16:creationId xmlns:a16="http://schemas.microsoft.com/office/drawing/2014/main" id="{73910947-618D-92DC-E387-61523BE2DD5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57227" y="2358804"/>
            <a:ext cx="1800737" cy="634762"/>
          </a:xfrm>
          <a:prstGeom prst="rect">
            <a:avLst/>
          </a:prstGeom>
        </p:spPr>
      </p:pic>
      <p:pic>
        <p:nvPicPr>
          <p:cNvPr id="14" name="図 13" descr="挿絵 が含まれている画像&#10;&#10;自動的に生成された説明">
            <a:extLst>
              <a:ext uri="{FF2B5EF4-FFF2-40B4-BE49-F238E27FC236}">
                <a16:creationId xmlns:a16="http://schemas.microsoft.com/office/drawing/2014/main" id="{C2404459-E0D7-11A3-DCBE-4633576289E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33237" y="2358804"/>
            <a:ext cx="1800737" cy="634762"/>
          </a:xfrm>
          <a:prstGeom prst="rect">
            <a:avLst/>
          </a:prstGeom>
        </p:spPr>
      </p:pic>
      <p:sp>
        <p:nvSpPr>
          <p:cNvPr id="6" name="TextBox 30">
            <a:extLst>
              <a:ext uri="{FF2B5EF4-FFF2-40B4-BE49-F238E27FC236}">
                <a16:creationId xmlns:a16="http://schemas.microsoft.com/office/drawing/2014/main" id="{F432BC9A-ED36-CEC6-C390-F9F0428B4FAA}"/>
              </a:ext>
            </a:extLst>
          </p:cNvPr>
          <p:cNvSpPr txBox="1"/>
          <p:nvPr/>
        </p:nvSpPr>
        <p:spPr>
          <a:xfrm>
            <a:off x="859456" y="5398190"/>
            <a:ext cx="821368" cy="25391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a:ln>
                  <a:noFill/>
                </a:ln>
                <a:solidFill>
                  <a:schemeClr val="accent1">
                    <a:lumMod val="60000"/>
                    <a:lumOff val="40000"/>
                  </a:schemeClr>
                </a:solidFill>
                <a:effectLst/>
                <a:uLnTx/>
                <a:uFillTx/>
                <a:ea typeface="メイリオ"/>
                <a:cs typeface="+mn-cs"/>
              </a:rPr>
              <a:t>Lighting</a:t>
            </a:r>
          </a:p>
        </p:txBody>
      </p:sp>
      <p:sp>
        <p:nvSpPr>
          <p:cNvPr id="17" name="TextBox 45">
            <a:extLst>
              <a:ext uri="{FF2B5EF4-FFF2-40B4-BE49-F238E27FC236}">
                <a16:creationId xmlns:a16="http://schemas.microsoft.com/office/drawing/2014/main" id="{06462D8E-C84D-71E9-5A5E-9795D22A7FC5}"/>
              </a:ext>
            </a:extLst>
          </p:cNvPr>
          <p:cNvSpPr txBox="1"/>
          <p:nvPr/>
        </p:nvSpPr>
        <p:spPr>
          <a:xfrm>
            <a:off x="3378526" y="5398190"/>
            <a:ext cx="821368"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a:ln>
                  <a:noFill/>
                </a:ln>
                <a:solidFill>
                  <a:schemeClr val="accent1">
                    <a:lumMod val="60000"/>
                    <a:lumOff val="40000"/>
                  </a:schemeClr>
                </a:solidFill>
                <a:effectLst/>
                <a:uLnTx/>
                <a:uFillTx/>
                <a:ea typeface="メイリオ"/>
              </a:rPr>
              <a:t>Motor</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050" b="1">
                <a:solidFill>
                  <a:schemeClr val="accent1">
                    <a:lumMod val="60000"/>
                    <a:lumOff val="40000"/>
                  </a:schemeClr>
                </a:solidFill>
                <a:ea typeface="メイリオ"/>
              </a:rPr>
              <a:t>Control</a:t>
            </a:r>
            <a:endParaRPr kumimoji="0" lang="en-US" sz="1050" b="1" i="0" u="none" strike="noStrike" kern="1200" cap="none" spc="0" normalizeH="0" baseline="0" noProof="0">
              <a:ln>
                <a:noFill/>
              </a:ln>
              <a:solidFill>
                <a:schemeClr val="accent1">
                  <a:lumMod val="60000"/>
                  <a:lumOff val="40000"/>
                </a:schemeClr>
              </a:solidFill>
              <a:effectLst/>
              <a:uLnTx/>
              <a:uFillTx/>
              <a:ea typeface="メイリオ"/>
            </a:endParaRPr>
          </a:p>
        </p:txBody>
      </p:sp>
      <p:pic>
        <p:nvPicPr>
          <p:cNvPr id="19" name="Picture 4" descr="A close up of a logo&#10;&#10;Description automatically generated">
            <a:extLst>
              <a:ext uri="{FF2B5EF4-FFF2-40B4-BE49-F238E27FC236}">
                <a16:creationId xmlns:a16="http://schemas.microsoft.com/office/drawing/2014/main" id="{9FF05C05-B714-0D69-56BD-B4D351A641DC}"/>
              </a:ext>
            </a:extLst>
          </p:cNvPr>
          <p:cNvPicPr>
            <a:picLocks/>
          </p:cNvPicPr>
          <p:nvPr/>
        </p:nvPicPr>
        <p:blipFill>
          <a:blip r:embed="rId6"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3544846" y="4902813"/>
            <a:ext cx="540000" cy="540000"/>
          </a:xfrm>
          <a:prstGeom prst="rect">
            <a:avLst/>
          </a:prstGeom>
        </p:spPr>
      </p:pic>
      <p:sp>
        <p:nvSpPr>
          <p:cNvPr id="27" name="TextBox 43">
            <a:extLst>
              <a:ext uri="{FF2B5EF4-FFF2-40B4-BE49-F238E27FC236}">
                <a16:creationId xmlns:a16="http://schemas.microsoft.com/office/drawing/2014/main" id="{90D5E72E-E058-CF02-641E-259F27FAC67D}"/>
              </a:ext>
            </a:extLst>
          </p:cNvPr>
          <p:cNvSpPr txBox="1"/>
          <p:nvPr/>
        </p:nvSpPr>
        <p:spPr>
          <a:xfrm>
            <a:off x="8673032" y="5398190"/>
            <a:ext cx="674872"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50" b="1" i="0" u="none" strike="noStrike" kern="1200" cap="none" spc="0" normalizeH="0" baseline="0" noProof="0">
                <a:ln>
                  <a:noFill/>
                </a:ln>
                <a:solidFill>
                  <a:schemeClr val="accent1">
                    <a:lumMod val="60000"/>
                    <a:lumOff val="40000"/>
                  </a:schemeClr>
                </a:solidFill>
                <a:effectLst/>
                <a:uLnTx/>
                <a:uFillTx/>
                <a:ea typeface="メイリオ"/>
                <a:cs typeface="+mn-cs"/>
              </a:rPr>
              <a:t>AD</a:t>
            </a:r>
            <a:endParaRPr kumimoji="0" lang="en-US" sz="1050" b="1" i="0" u="none" strike="noStrike" kern="1200" cap="none" spc="0" normalizeH="0" baseline="0" noProof="0">
              <a:ln>
                <a:noFill/>
              </a:ln>
              <a:solidFill>
                <a:schemeClr val="accent1">
                  <a:lumMod val="60000"/>
                  <a:lumOff val="40000"/>
                </a:schemeClr>
              </a:solidFill>
              <a:effectLst/>
              <a:uLnTx/>
              <a:uFillTx/>
              <a:ea typeface="メイリオ"/>
              <a:cs typeface="+mn-cs"/>
            </a:endParaRPr>
          </a:p>
        </p:txBody>
      </p:sp>
      <p:sp>
        <p:nvSpPr>
          <p:cNvPr id="28" name="TextBox 65">
            <a:extLst>
              <a:ext uri="{FF2B5EF4-FFF2-40B4-BE49-F238E27FC236}">
                <a16:creationId xmlns:a16="http://schemas.microsoft.com/office/drawing/2014/main" id="{0150A4C6-56A4-3BD4-C370-5570143833C0}"/>
              </a:ext>
            </a:extLst>
          </p:cNvPr>
          <p:cNvSpPr txBox="1"/>
          <p:nvPr/>
        </p:nvSpPr>
        <p:spPr>
          <a:xfrm>
            <a:off x="10454772" y="5398190"/>
            <a:ext cx="861810"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a:ln>
                  <a:noFill/>
                </a:ln>
                <a:solidFill>
                  <a:schemeClr val="accent1">
                    <a:lumMod val="60000"/>
                    <a:lumOff val="40000"/>
                  </a:schemeClr>
                </a:solidFill>
                <a:effectLst/>
                <a:uLnTx/>
                <a:uFillTx/>
                <a:ea typeface="メイリオ"/>
                <a:cs typeface="+mn-cs"/>
              </a:rPr>
              <a:t>Gateway</a:t>
            </a:r>
          </a:p>
        </p:txBody>
      </p:sp>
      <p:pic>
        <p:nvPicPr>
          <p:cNvPr id="29" name="図 28" descr="アイコン が含まれている画像&#10;&#10;自動的に生成された説明">
            <a:extLst>
              <a:ext uri="{FF2B5EF4-FFF2-40B4-BE49-F238E27FC236}">
                <a16:creationId xmlns:a16="http://schemas.microsoft.com/office/drawing/2014/main" id="{75CA79DC-8C55-60DD-47B3-00BF34AAED0C}"/>
              </a:ext>
            </a:extLst>
          </p:cNvPr>
          <p:cNvPicPr>
            <a:picLocks/>
          </p:cNvPicPr>
          <p:nvPr/>
        </p:nvPicPr>
        <p:blipFill>
          <a:blip r:embed="rId7" cstate="print">
            <a:duotone>
              <a:schemeClr val="accent1">
                <a:shade val="45000"/>
                <a:satMod val="135000"/>
              </a:schemeClr>
              <a:prstClr val="white"/>
            </a:duotone>
            <a:extLst>
              <a:ext uri="{BEBA8EAE-BF5A-486C-A8C5-ECC9F3942E4B}">
                <a14:imgProps xmlns:a14="http://schemas.microsoft.com/office/drawing/2010/main">
                  <a14:imgLayer r:embed="rId8">
                    <a14:imgEffect>
                      <a14:brightnessContrast contrast="100000"/>
                    </a14:imgEffect>
                  </a14:imgLayer>
                </a14:imgProps>
              </a:ext>
              <a:ext uri="{28A0092B-C50C-407E-A947-70E740481C1C}">
                <a14:useLocalDpi xmlns:a14="http://schemas.microsoft.com/office/drawing/2010/main" val="0"/>
              </a:ext>
            </a:extLst>
          </a:blip>
          <a:stretch>
            <a:fillRect/>
          </a:stretch>
        </p:blipFill>
        <p:spPr>
          <a:xfrm>
            <a:off x="10593850" y="4902813"/>
            <a:ext cx="540000" cy="540000"/>
          </a:xfrm>
          <a:prstGeom prst="rect">
            <a:avLst/>
          </a:prstGeom>
        </p:spPr>
      </p:pic>
      <p:pic>
        <p:nvPicPr>
          <p:cNvPr id="31" name="図 30" descr="アイコン&#10;&#10;自動的に生成された説明">
            <a:extLst>
              <a:ext uri="{FF2B5EF4-FFF2-40B4-BE49-F238E27FC236}">
                <a16:creationId xmlns:a16="http://schemas.microsoft.com/office/drawing/2014/main" id="{29263D0A-5B23-20AF-76A0-5BB5D073AEC3}"/>
              </a:ext>
            </a:extLst>
          </p:cNvPr>
          <p:cNvPicPr>
            <a:picLocks/>
          </p:cNvPicPr>
          <p:nvPr/>
        </p:nvPicPr>
        <p:blipFill>
          <a:blip r:embed="rId9" cstate="print">
            <a:duotone>
              <a:schemeClr val="accent1">
                <a:shade val="45000"/>
                <a:satMod val="135000"/>
              </a:schemeClr>
              <a:prstClr val="white"/>
            </a:duotone>
            <a:extLst>
              <a:ext uri="{BEBA8EAE-BF5A-486C-A8C5-ECC9F3942E4B}">
                <a14:imgProps xmlns:a14="http://schemas.microsoft.com/office/drawing/2010/main">
                  <a14:imgLayer r:embed="rId10">
                    <a14:imgEffect>
                      <a14:brightnessContrast contrast="100000"/>
                    </a14:imgEffect>
                  </a14:imgLayer>
                </a14:imgProps>
              </a:ext>
              <a:ext uri="{28A0092B-C50C-407E-A947-70E740481C1C}">
                <a14:useLocalDpi xmlns:a14="http://schemas.microsoft.com/office/drawing/2010/main" val="0"/>
              </a:ext>
            </a:extLst>
          </a:blip>
          <a:stretch>
            <a:fillRect/>
          </a:stretch>
        </p:blipFill>
        <p:spPr>
          <a:xfrm>
            <a:off x="9980148" y="4902813"/>
            <a:ext cx="540000" cy="540000"/>
          </a:xfrm>
          <a:prstGeom prst="rect">
            <a:avLst/>
          </a:prstGeom>
        </p:spPr>
      </p:pic>
      <p:pic>
        <p:nvPicPr>
          <p:cNvPr id="39" name="Picture 52">
            <a:extLst>
              <a:ext uri="{FF2B5EF4-FFF2-40B4-BE49-F238E27FC236}">
                <a16:creationId xmlns:a16="http://schemas.microsoft.com/office/drawing/2014/main" id="{F4721A11-7BCC-C6F3-D81C-188C45C3953D}"/>
              </a:ext>
            </a:extLst>
          </p:cNvPr>
          <p:cNvPicPr>
            <a:picLocks/>
          </p:cNvPicPr>
          <p:nvPr/>
        </p:nvPicPr>
        <p:blipFill>
          <a:blip r:embed="rId11">
            <a:duotone>
              <a:schemeClr val="accent1">
                <a:shade val="45000"/>
                <a:satMod val="135000"/>
              </a:schemeClr>
              <a:prstClr val="white"/>
            </a:duotone>
            <a:extLst>
              <a:ext uri="{BEBA8EAE-BF5A-486C-A8C5-ECC9F3942E4B}">
                <a14:imgProps xmlns:a14="http://schemas.microsoft.com/office/drawing/2010/main">
                  <a14:imgLayer r:embed="rId12">
                    <a14:imgEffect>
                      <a14:brightnessContrast contrast="100000"/>
                    </a14:imgEffect>
                  </a14:imgLayer>
                </a14:imgProps>
              </a:ext>
              <a:ext uri="{28A0092B-C50C-407E-A947-70E740481C1C}">
                <a14:useLocalDpi xmlns:a14="http://schemas.microsoft.com/office/drawing/2010/main" val="0"/>
              </a:ext>
            </a:extLst>
          </a:blip>
          <a:stretch>
            <a:fillRect/>
          </a:stretch>
        </p:blipFill>
        <p:spPr>
          <a:xfrm>
            <a:off x="8752746" y="4902813"/>
            <a:ext cx="540000" cy="540000"/>
          </a:xfrm>
          <a:prstGeom prst="rect">
            <a:avLst/>
          </a:prstGeom>
        </p:spPr>
      </p:pic>
      <p:sp>
        <p:nvSpPr>
          <p:cNvPr id="42" name="TextBox 65">
            <a:extLst>
              <a:ext uri="{FF2B5EF4-FFF2-40B4-BE49-F238E27FC236}">
                <a16:creationId xmlns:a16="http://schemas.microsoft.com/office/drawing/2014/main" id="{D0ED29D2-0C59-8390-B2C4-83720783ABAB}"/>
              </a:ext>
            </a:extLst>
          </p:cNvPr>
          <p:cNvSpPr txBox="1"/>
          <p:nvPr/>
        </p:nvSpPr>
        <p:spPr>
          <a:xfrm>
            <a:off x="9965149" y="5398190"/>
            <a:ext cx="597196"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50" b="1" i="0" u="none" strike="noStrike" kern="1200" cap="none" spc="0" normalizeH="0" baseline="0" noProof="0">
                <a:ln>
                  <a:noFill/>
                </a:ln>
                <a:solidFill>
                  <a:schemeClr val="accent1">
                    <a:lumMod val="60000"/>
                    <a:lumOff val="40000"/>
                  </a:schemeClr>
                </a:solidFill>
                <a:effectLst/>
                <a:uLnTx/>
                <a:uFillTx/>
                <a:ea typeface="メイリオ"/>
                <a:cs typeface="+mn-cs"/>
              </a:rPr>
              <a:t>IV</a:t>
            </a:r>
            <a:r>
              <a:rPr kumimoji="0" lang="en-US" sz="1050" b="1" i="0" u="none" strike="noStrike" kern="1200" cap="none" spc="0" normalizeH="0" baseline="0" noProof="0">
                <a:ln>
                  <a:noFill/>
                </a:ln>
                <a:solidFill>
                  <a:schemeClr val="accent1">
                    <a:lumMod val="60000"/>
                    <a:lumOff val="40000"/>
                  </a:schemeClr>
                </a:solidFill>
                <a:effectLst/>
                <a:uLnTx/>
                <a:uFillTx/>
                <a:ea typeface="メイリオ"/>
                <a:cs typeface="+mn-cs"/>
              </a:rPr>
              <a:t>I</a:t>
            </a:r>
          </a:p>
        </p:txBody>
      </p:sp>
      <p:sp>
        <p:nvSpPr>
          <p:cNvPr id="43" name="TextBox 43">
            <a:extLst>
              <a:ext uri="{FF2B5EF4-FFF2-40B4-BE49-F238E27FC236}">
                <a16:creationId xmlns:a16="http://schemas.microsoft.com/office/drawing/2014/main" id="{83DA269D-2DDB-182B-C693-87DA2FB65440}"/>
              </a:ext>
            </a:extLst>
          </p:cNvPr>
          <p:cNvSpPr txBox="1"/>
          <p:nvPr/>
        </p:nvSpPr>
        <p:spPr>
          <a:xfrm>
            <a:off x="9316825" y="5398190"/>
            <a:ext cx="674872"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50" b="1" i="0" u="none" strike="noStrike" kern="1200" cap="none" spc="0" normalizeH="0" baseline="0" noProof="0">
                <a:ln>
                  <a:noFill/>
                </a:ln>
                <a:solidFill>
                  <a:schemeClr val="accent1">
                    <a:lumMod val="60000"/>
                    <a:lumOff val="40000"/>
                  </a:schemeClr>
                </a:solidFill>
                <a:effectLst/>
                <a:uLnTx/>
                <a:uFillTx/>
                <a:ea typeface="メイリオ"/>
                <a:cs typeface="+mn-cs"/>
              </a:rPr>
              <a:t>ADAS</a:t>
            </a:r>
            <a:endParaRPr kumimoji="0" lang="en-US" sz="1050" b="1" i="0" u="none" strike="noStrike" kern="1200" cap="none" spc="0" normalizeH="0" baseline="0" noProof="0">
              <a:ln>
                <a:noFill/>
              </a:ln>
              <a:solidFill>
                <a:schemeClr val="accent1">
                  <a:lumMod val="60000"/>
                  <a:lumOff val="40000"/>
                </a:schemeClr>
              </a:solidFill>
              <a:effectLst/>
              <a:uLnTx/>
              <a:uFillTx/>
              <a:ea typeface="メイリオ"/>
              <a:cs typeface="+mn-cs"/>
            </a:endParaRPr>
          </a:p>
        </p:txBody>
      </p:sp>
      <p:pic>
        <p:nvPicPr>
          <p:cNvPr id="4" name="図 3" descr="図形 が含まれている画像&#10;&#10;自動的に生成された説明">
            <a:extLst>
              <a:ext uri="{FF2B5EF4-FFF2-40B4-BE49-F238E27FC236}">
                <a16:creationId xmlns:a16="http://schemas.microsoft.com/office/drawing/2014/main" id="{E2E69B2D-8910-2F35-3CA8-C21513F849A6}"/>
              </a:ext>
            </a:extLst>
          </p:cNvPr>
          <p:cNvPicPr>
            <a:picLocks noChangeAspect="1"/>
          </p:cNvPicPr>
          <p:nvPr/>
        </p:nvPicPr>
        <p:blipFill>
          <a:blip r:embed="rId1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4245407" y="4902813"/>
            <a:ext cx="432000" cy="432000"/>
          </a:xfrm>
          <a:prstGeom prst="rect">
            <a:avLst/>
          </a:prstGeom>
        </p:spPr>
      </p:pic>
      <p:pic>
        <p:nvPicPr>
          <p:cNvPr id="10" name="図 9">
            <a:extLst>
              <a:ext uri="{FF2B5EF4-FFF2-40B4-BE49-F238E27FC236}">
                <a16:creationId xmlns:a16="http://schemas.microsoft.com/office/drawing/2014/main" id="{836B271F-5228-ED2E-D977-60782CA67040}"/>
              </a:ext>
            </a:extLst>
          </p:cNvPr>
          <p:cNvPicPr>
            <a:picLocks noChangeAspect="1"/>
          </p:cNvPicPr>
          <p:nvPr/>
        </p:nvPicPr>
        <p:blipFill>
          <a:blip r:embed="rId1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022155" y="4902813"/>
            <a:ext cx="432000" cy="432000"/>
          </a:xfrm>
          <a:prstGeom prst="rect">
            <a:avLst/>
          </a:prstGeom>
        </p:spPr>
      </p:pic>
      <p:pic>
        <p:nvPicPr>
          <p:cNvPr id="11" name="図 10">
            <a:extLst>
              <a:ext uri="{FF2B5EF4-FFF2-40B4-BE49-F238E27FC236}">
                <a16:creationId xmlns:a16="http://schemas.microsoft.com/office/drawing/2014/main" id="{20CFA128-80B8-402B-4D3D-9C6F0CEBB1E9}"/>
              </a:ext>
            </a:extLst>
          </p:cNvPr>
          <p:cNvPicPr>
            <a:picLocks noChangeAspect="1"/>
          </p:cNvPicPr>
          <p:nvPr/>
        </p:nvPicPr>
        <p:blipFill>
          <a:blip r:embed="rId15"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flipH="1">
            <a:off x="4837968" y="4902813"/>
            <a:ext cx="432000" cy="432000"/>
          </a:xfrm>
          <a:prstGeom prst="rect">
            <a:avLst/>
          </a:prstGeom>
        </p:spPr>
      </p:pic>
      <p:pic>
        <p:nvPicPr>
          <p:cNvPr id="15" name="Picture 4" descr="A close up of a logo&#10;&#10;Description automatically generated">
            <a:extLst>
              <a:ext uri="{FF2B5EF4-FFF2-40B4-BE49-F238E27FC236}">
                <a16:creationId xmlns:a16="http://schemas.microsoft.com/office/drawing/2014/main" id="{38FCFCD5-260A-296D-2699-DA417844A884}"/>
              </a:ext>
            </a:extLst>
          </p:cNvPr>
          <p:cNvPicPr>
            <a:picLocks/>
          </p:cNvPicPr>
          <p:nvPr/>
        </p:nvPicPr>
        <p:blipFill>
          <a:blip r:embed="rId6"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630886" y="4902813"/>
            <a:ext cx="540000" cy="540000"/>
          </a:xfrm>
          <a:prstGeom prst="rect">
            <a:avLst/>
          </a:prstGeom>
        </p:spPr>
      </p:pic>
      <p:pic>
        <p:nvPicPr>
          <p:cNvPr id="20" name="図 19" descr="アイコン&#10;&#10;自動的に生成された説明">
            <a:extLst>
              <a:ext uri="{FF2B5EF4-FFF2-40B4-BE49-F238E27FC236}">
                <a16:creationId xmlns:a16="http://schemas.microsoft.com/office/drawing/2014/main" id="{19AA9FAD-66F1-FBB8-FF47-B3D2241A33FC}"/>
              </a:ext>
            </a:extLst>
          </p:cNvPr>
          <p:cNvPicPr>
            <a:picLocks noChangeAspect="1"/>
          </p:cNvPicPr>
          <p:nvPr/>
        </p:nvPicPr>
        <p:blipFill>
          <a:blip r:embed="rId16"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9366447" y="4902813"/>
            <a:ext cx="540000" cy="540000"/>
          </a:xfrm>
          <a:prstGeom prst="rect">
            <a:avLst/>
          </a:prstGeom>
        </p:spPr>
      </p:pic>
      <p:sp>
        <p:nvSpPr>
          <p:cNvPr id="21" name="TextBox 45">
            <a:extLst>
              <a:ext uri="{FF2B5EF4-FFF2-40B4-BE49-F238E27FC236}">
                <a16:creationId xmlns:a16="http://schemas.microsoft.com/office/drawing/2014/main" id="{894BA09E-5DA0-5A06-473F-893AA2DB0A76}"/>
              </a:ext>
            </a:extLst>
          </p:cNvPr>
          <p:cNvSpPr txBox="1"/>
          <p:nvPr/>
        </p:nvSpPr>
        <p:spPr>
          <a:xfrm>
            <a:off x="4043556" y="5398190"/>
            <a:ext cx="821368"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50" b="1" i="0" u="none" strike="noStrike" kern="1200" cap="none" spc="0" normalizeH="0" baseline="0" noProof="0">
                <a:ln>
                  <a:noFill/>
                </a:ln>
                <a:solidFill>
                  <a:schemeClr val="accent1">
                    <a:lumMod val="60000"/>
                    <a:lumOff val="40000"/>
                  </a:schemeClr>
                </a:solidFill>
                <a:effectLst/>
                <a:uLnTx/>
                <a:uFillTx/>
                <a:ea typeface="メイリオ"/>
              </a:rPr>
              <a:t>Power</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050" b="1">
                <a:solidFill>
                  <a:schemeClr val="accent1">
                    <a:lumMod val="60000"/>
                    <a:lumOff val="40000"/>
                  </a:schemeClr>
                </a:solidFill>
                <a:ea typeface="メイリオ"/>
              </a:rPr>
              <a:t>Train</a:t>
            </a:r>
            <a:endParaRPr kumimoji="0" lang="en-US" sz="1050" b="1" i="0" u="none" strike="noStrike" kern="1200" cap="none" spc="0" normalizeH="0" baseline="0" noProof="0">
              <a:ln>
                <a:noFill/>
              </a:ln>
              <a:solidFill>
                <a:schemeClr val="accent1">
                  <a:lumMod val="60000"/>
                  <a:lumOff val="40000"/>
                </a:schemeClr>
              </a:solidFill>
              <a:effectLst/>
              <a:uLnTx/>
              <a:uFillTx/>
              <a:ea typeface="メイリオ"/>
            </a:endParaRPr>
          </a:p>
        </p:txBody>
      </p:sp>
      <p:sp>
        <p:nvSpPr>
          <p:cNvPr id="22" name="TextBox 45">
            <a:extLst>
              <a:ext uri="{FF2B5EF4-FFF2-40B4-BE49-F238E27FC236}">
                <a16:creationId xmlns:a16="http://schemas.microsoft.com/office/drawing/2014/main" id="{73772248-B66E-B74D-45F5-A4087D4DE7F4}"/>
              </a:ext>
            </a:extLst>
          </p:cNvPr>
          <p:cNvSpPr txBox="1"/>
          <p:nvPr/>
        </p:nvSpPr>
        <p:spPr>
          <a:xfrm>
            <a:off x="4643284" y="5398190"/>
            <a:ext cx="821368"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50" b="1" i="0" u="none" strike="noStrike" kern="1200" cap="none" spc="0" normalizeH="0" baseline="0" noProof="0">
                <a:ln>
                  <a:noFill/>
                </a:ln>
                <a:solidFill>
                  <a:schemeClr val="accent1">
                    <a:lumMod val="60000"/>
                    <a:lumOff val="40000"/>
                  </a:schemeClr>
                </a:solidFill>
                <a:effectLst/>
                <a:uLnTx/>
                <a:uFillTx/>
                <a:ea typeface="メイリオ"/>
                <a:cs typeface="+mn-cs"/>
              </a:rPr>
              <a:t>Chassis</a:t>
            </a:r>
            <a:endParaRPr kumimoji="0" lang="en-US" sz="1050" b="1" i="0" u="none" strike="noStrike" kern="1200" cap="none" spc="0" normalizeH="0" baseline="0" noProof="0">
              <a:ln>
                <a:noFill/>
              </a:ln>
              <a:solidFill>
                <a:schemeClr val="accent1">
                  <a:lumMod val="60000"/>
                  <a:lumOff val="40000"/>
                </a:schemeClr>
              </a:solidFill>
              <a:effectLst/>
              <a:uLnTx/>
              <a:uFillTx/>
              <a:ea typeface="メイリオ"/>
              <a:cs typeface="+mn-cs"/>
            </a:endParaRPr>
          </a:p>
        </p:txBody>
      </p:sp>
      <p:sp>
        <p:nvSpPr>
          <p:cNvPr id="23" name="TextBox 45">
            <a:extLst>
              <a:ext uri="{FF2B5EF4-FFF2-40B4-BE49-F238E27FC236}">
                <a16:creationId xmlns:a16="http://schemas.microsoft.com/office/drawing/2014/main" id="{8015A7F4-4842-7317-F95D-433817C06A51}"/>
              </a:ext>
            </a:extLst>
          </p:cNvPr>
          <p:cNvSpPr txBox="1"/>
          <p:nvPr/>
        </p:nvSpPr>
        <p:spPr>
          <a:xfrm>
            <a:off x="5268036" y="5398190"/>
            <a:ext cx="821368"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50" b="1" i="0" u="none" strike="noStrike" kern="1200" cap="none" spc="0" normalizeH="0" baseline="0" noProof="0">
                <a:ln>
                  <a:noFill/>
                </a:ln>
                <a:solidFill>
                  <a:schemeClr val="accent1">
                    <a:lumMod val="60000"/>
                    <a:lumOff val="40000"/>
                  </a:schemeClr>
                </a:solidFill>
                <a:effectLst/>
                <a:uLnTx/>
                <a:uFillTx/>
                <a:ea typeface="メイリオ"/>
                <a:cs typeface="+mn-cs"/>
              </a:rPr>
              <a:t>Zone</a:t>
            </a:r>
            <a:endParaRPr kumimoji="0" lang="en-US" sz="1050" b="1" i="0" u="none" strike="noStrike" kern="1200" cap="none" spc="0" normalizeH="0" baseline="0" noProof="0">
              <a:ln>
                <a:noFill/>
              </a:ln>
              <a:solidFill>
                <a:schemeClr val="accent1">
                  <a:lumMod val="60000"/>
                  <a:lumOff val="40000"/>
                </a:schemeClr>
              </a:solidFill>
              <a:effectLst/>
              <a:uLnTx/>
              <a:uFillTx/>
              <a:ea typeface="メイリオ"/>
              <a:cs typeface="+mn-cs"/>
            </a:endParaRPr>
          </a:p>
        </p:txBody>
      </p:sp>
      <p:sp>
        <p:nvSpPr>
          <p:cNvPr id="24" name="TextBox 45">
            <a:extLst>
              <a:ext uri="{FF2B5EF4-FFF2-40B4-BE49-F238E27FC236}">
                <a16:creationId xmlns:a16="http://schemas.microsoft.com/office/drawing/2014/main" id="{07EB9468-04FF-B964-81A9-7D17910BC358}"/>
              </a:ext>
            </a:extLst>
          </p:cNvPr>
          <p:cNvSpPr txBox="1"/>
          <p:nvPr/>
        </p:nvSpPr>
        <p:spPr>
          <a:xfrm>
            <a:off x="1471706" y="5398190"/>
            <a:ext cx="821368"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a:ln>
                  <a:noFill/>
                </a:ln>
                <a:solidFill>
                  <a:schemeClr val="accent1">
                    <a:lumMod val="60000"/>
                    <a:lumOff val="40000"/>
                  </a:schemeClr>
                </a:solidFill>
                <a:effectLst/>
                <a:uLnTx/>
                <a:uFillTx/>
                <a:ea typeface="メイリオ"/>
              </a:rPr>
              <a:t>Motor</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050" b="1">
                <a:solidFill>
                  <a:schemeClr val="accent1">
                    <a:lumMod val="60000"/>
                    <a:lumOff val="40000"/>
                  </a:schemeClr>
                </a:solidFill>
                <a:ea typeface="メイリオ"/>
              </a:rPr>
              <a:t>Control</a:t>
            </a:r>
            <a:endParaRPr kumimoji="0" lang="en-US" sz="1050" b="1" i="0" u="none" strike="noStrike" kern="1200" cap="none" spc="0" normalizeH="0" baseline="0" noProof="0">
              <a:ln>
                <a:noFill/>
              </a:ln>
              <a:solidFill>
                <a:schemeClr val="accent1">
                  <a:lumMod val="60000"/>
                  <a:lumOff val="40000"/>
                </a:schemeClr>
              </a:solidFill>
              <a:effectLst/>
              <a:uLnTx/>
              <a:uFillTx/>
              <a:ea typeface="メイリオ"/>
            </a:endParaRPr>
          </a:p>
        </p:txBody>
      </p:sp>
      <p:sp>
        <p:nvSpPr>
          <p:cNvPr id="25" name="TextBox 29">
            <a:extLst>
              <a:ext uri="{FF2B5EF4-FFF2-40B4-BE49-F238E27FC236}">
                <a16:creationId xmlns:a16="http://schemas.microsoft.com/office/drawing/2014/main" id="{D1D5EEE1-D415-EFC4-DF5D-58A8B695E5C1}"/>
              </a:ext>
            </a:extLst>
          </p:cNvPr>
          <p:cNvSpPr txBox="1"/>
          <p:nvPr/>
        </p:nvSpPr>
        <p:spPr>
          <a:xfrm>
            <a:off x="1784518" y="4265439"/>
            <a:ext cx="1294722"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a:ln>
                  <a:noFill/>
                </a:ln>
                <a:solidFill>
                  <a:schemeClr val="accent1">
                    <a:lumMod val="60000"/>
                    <a:lumOff val="40000"/>
                  </a:schemeClr>
                </a:solidFill>
                <a:effectLst/>
                <a:uLnTx/>
                <a:uFillTx/>
                <a:ea typeface="メイリオ"/>
                <a:cs typeface="+mn-cs"/>
              </a:rPr>
              <a:t>Tiny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a:ln>
                  <a:noFill/>
                </a:ln>
                <a:solidFill>
                  <a:schemeClr val="accent1">
                    <a:lumMod val="60000"/>
                    <a:lumOff val="40000"/>
                  </a:schemeClr>
                </a:solidFill>
                <a:effectLst/>
                <a:uLnTx/>
                <a:uFillTx/>
                <a:ea typeface="メイリオ"/>
                <a:cs typeface="+mn-cs"/>
              </a:rPr>
              <a:t>Footprint</a:t>
            </a:r>
          </a:p>
        </p:txBody>
      </p:sp>
      <p:sp>
        <p:nvSpPr>
          <p:cNvPr id="26" name="TextBox 30">
            <a:extLst>
              <a:ext uri="{FF2B5EF4-FFF2-40B4-BE49-F238E27FC236}">
                <a16:creationId xmlns:a16="http://schemas.microsoft.com/office/drawing/2014/main" id="{BD6D7FBF-DAD6-AA41-120F-DE58F69B634A}"/>
              </a:ext>
            </a:extLst>
          </p:cNvPr>
          <p:cNvSpPr txBox="1"/>
          <p:nvPr/>
        </p:nvSpPr>
        <p:spPr>
          <a:xfrm>
            <a:off x="1120386" y="4265439"/>
            <a:ext cx="903458" cy="4154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a:ln>
                  <a:noFill/>
                </a:ln>
                <a:solidFill>
                  <a:schemeClr val="accent1">
                    <a:lumMod val="60000"/>
                    <a:lumOff val="40000"/>
                  </a:schemeClr>
                </a:solidFill>
                <a:effectLst/>
                <a:uLnTx/>
                <a:uFillTx/>
                <a:ea typeface="メイリオ"/>
                <a:cs typeface="+mn-cs"/>
              </a:rPr>
              <a:t>Super Low</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50" b="1" i="0" u="none" strike="noStrike" kern="1200" cap="none" spc="0" normalizeH="0" baseline="0" noProof="0">
                <a:ln>
                  <a:noFill/>
                </a:ln>
                <a:solidFill>
                  <a:schemeClr val="accent1">
                    <a:lumMod val="60000"/>
                    <a:lumOff val="40000"/>
                  </a:schemeClr>
                </a:solidFill>
                <a:effectLst/>
                <a:uLnTx/>
                <a:uFillTx/>
                <a:ea typeface="メイリオ"/>
                <a:cs typeface="+mn-cs"/>
              </a:rPr>
              <a:t>Power</a:t>
            </a:r>
            <a:endParaRPr kumimoji="0" lang="en-US" sz="1050" b="1" i="0" u="none" strike="noStrike" kern="1200" cap="none" spc="0" normalizeH="0" baseline="0" noProof="0">
              <a:ln>
                <a:noFill/>
              </a:ln>
              <a:solidFill>
                <a:schemeClr val="accent1">
                  <a:lumMod val="60000"/>
                  <a:lumOff val="40000"/>
                </a:schemeClr>
              </a:solidFill>
              <a:effectLst/>
              <a:uLnTx/>
              <a:uFillTx/>
              <a:ea typeface="メイリオ"/>
              <a:cs typeface="+mn-cs"/>
            </a:endParaRPr>
          </a:p>
        </p:txBody>
      </p:sp>
      <p:pic>
        <p:nvPicPr>
          <p:cNvPr id="35" name="Picture 2">
            <a:extLst>
              <a:ext uri="{FF2B5EF4-FFF2-40B4-BE49-F238E27FC236}">
                <a16:creationId xmlns:a16="http://schemas.microsoft.com/office/drawing/2014/main" id="{90C098DB-DA84-4B63-CF82-F93CC9CCAB21}"/>
              </a:ext>
            </a:extLst>
          </p:cNvPr>
          <p:cNvPicPr>
            <a:picLocks noChangeAspect="1" noChangeArrowheads="1"/>
          </p:cNvPicPr>
          <p:nvPr/>
        </p:nvPicPr>
        <p:blipFill>
          <a:blip r:embed="rId17"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308172" y="3764301"/>
            <a:ext cx="540000" cy="5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6" name="Picture 6" descr="A close up of a logo&#10;&#10;Description automatically generated">
            <a:extLst>
              <a:ext uri="{FF2B5EF4-FFF2-40B4-BE49-F238E27FC236}">
                <a16:creationId xmlns:a16="http://schemas.microsoft.com/office/drawing/2014/main" id="{35E3FC0C-0E1C-C4F8-AD24-77D19CCC5B45}"/>
              </a:ext>
            </a:extLst>
          </p:cNvPr>
          <p:cNvPicPr>
            <a:picLocks noChangeAspect="1"/>
          </p:cNvPicPr>
          <p:nvPr/>
        </p:nvPicPr>
        <p:blipFill>
          <a:blip r:embed="rId18"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2177084" y="3764301"/>
            <a:ext cx="540000" cy="540000"/>
          </a:xfrm>
          <a:prstGeom prst="rect">
            <a:avLst/>
          </a:prstGeom>
        </p:spPr>
      </p:pic>
      <p:sp>
        <p:nvSpPr>
          <p:cNvPr id="44" name="TextBox 47">
            <a:extLst>
              <a:ext uri="{FF2B5EF4-FFF2-40B4-BE49-F238E27FC236}">
                <a16:creationId xmlns:a16="http://schemas.microsoft.com/office/drawing/2014/main" id="{58F81F41-96FF-4AE7-0450-24737BEFA11C}"/>
              </a:ext>
            </a:extLst>
          </p:cNvPr>
          <p:cNvSpPr txBox="1"/>
          <p:nvPr/>
        </p:nvSpPr>
        <p:spPr>
          <a:xfrm>
            <a:off x="5148620" y="4265439"/>
            <a:ext cx="994874"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a:ln>
                  <a:noFill/>
                </a:ln>
                <a:solidFill>
                  <a:schemeClr val="accent1">
                    <a:lumMod val="60000"/>
                    <a:lumOff val="40000"/>
                  </a:schemeClr>
                </a:solidFill>
                <a:effectLst/>
                <a:uLnTx/>
                <a:uFillTx/>
                <a:ea typeface="メイリオ"/>
                <a:cs typeface="+mn-cs"/>
              </a:rPr>
              <a:t>Broadest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a:ln>
                  <a:noFill/>
                </a:ln>
                <a:solidFill>
                  <a:schemeClr val="accent1">
                    <a:lumMod val="60000"/>
                    <a:lumOff val="40000"/>
                  </a:schemeClr>
                </a:solidFill>
                <a:effectLst/>
                <a:uLnTx/>
                <a:uFillTx/>
                <a:ea typeface="メイリオ"/>
                <a:cs typeface="+mn-cs"/>
              </a:rPr>
              <a:t>Portfolio</a:t>
            </a:r>
          </a:p>
        </p:txBody>
      </p:sp>
      <p:sp>
        <p:nvSpPr>
          <p:cNvPr id="45" name="TextBox 45">
            <a:extLst>
              <a:ext uri="{FF2B5EF4-FFF2-40B4-BE49-F238E27FC236}">
                <a16:creationId xmlns:a16="http://schemas.microsoft.com/office/drawing/2014/main" id="{C27FF23E-8F00-E951-EF5D-6488CB4FDA3F}"/>
              </a:ext>
            </a:extLst>
          </p:cNvPr>
          <p:cNvSpPr txBox="1"/>
          <p:nvPr/>
        </p:nvSpPr>
        <p:spPr>
          <a:xfrm>
            <a:off x="6062073" y="5398190"/>
            <a:ext cx="821368"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a:ln>
                  <a:noFill/>
                </a:ln>
                <a:solidFill>
                  <a:schemeClr val="accent1">
                    <a:lumMod val="60000"/>
                    <a:lumOff val="40000"/>
                  </a:schemeClr>
                </a:solidFill>
                <a:effectLst/>
                <a:uLnTx/>
                <a:uFillTx/>
                <a:ea typeface="メイリオ"/>
              </a:rPr>
              <a:t>Motor</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050" b="1">
                <a:solidFill>
                  <a:schemeClr val="accent1">
                    <a:lumMod val="60000"/>
                    <a:lumOff val="40000"/>
                  </a:schemeClr>
                </a:solidFill>
                <a:ea typeface="メイリオ"/>
              </a:rPr>
              <a:t>Control</a:t>
            </a:r>
            <a:endParaRPr kumimoji="0" lang="en-US" sz="1050" b="1" i="0" u="none" strike="noStrike" kern="1200" cap="none" spc="0" normalizeH="0" baseline="0" noProof="0">
              <a:ln>
                <a:noFill/>
              </a:ln>
              <a:solidFill>
                <a:schemeClr val="accent1">
                  <a:lumMod val="60000"/>
                  <a:lumOff val="40000"/>
                </a:schemeClr>
              </a:solidFill>
              <a:effectLst/>
              <a:uLnTx/>
              <a:uFillTx/>
              <a:ea typeface="メイリオ"/>
            </a:endParaRPr>
          </a:p>
        </p:txBody>
      </p:sp>
      <p:pic>
        <p:nvPicPr>
          <p:cNvPr id="46" name="Picture 4" descr="A close up of a logo&#10;&#10;Description automatically generated">
            <a:extLst>
              <a:ext uri="{FF2B5EF4-FFF2-40B4-BE49-F238E27FC236}">
                <a16:creationId xmlns:a16="http://schemas.microsoft.com/office/drawing/2014/main" id="{C9B34323-F3EC-7555-92FE-B4BC070903C9}"/>
              </a:ext>
            </a:extLst>
          </p:cNvPr>
          <p:cNvPicPr>
            <a:picLocks/>
          </p:cNvPicPr>
          <p:nvPr/>
        </p:nvPicPr>
        <p:blipFill>
          <a:blip r:embed="rId6"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6228393" y="4902813"/>
            <a:ext cx="540000" cy="540000"/>
          </a:xfrm>
          <a:prstGeom prst="rect">
            <a:avLst/>
          </a:prstGeom>
        </p:spPr>
      </p:pic>
      <p:pic>
        <p:nvPicPr>
          <p:cNvPr id="53" name="図 52">
            <a:extLst>
              <a:ext uri="{FF2B5EF4-FFF2-40B4-BE49-F238E27FC236}">
                <a16:creationId xmlns:a16="http://schemas.microsoft.com/office/drawing/2014/main" id="{E6B8EE4E-1B32-8709-2428-E8B03F5F62FB}"/>
              </a:ext>
            </a:extLst>
          </p:cNvPr>
          <p:cNvPicPr>
            <a:picLocks noChangeAspect="1"/>
          </p:cNvPicPr>
          <p:nvPr/>
        </p:nvPicPr>
        <p:blipFill>
          <a:blip r:embed="rId15"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flipH="1">
            <a:off x="7454140" y="4902813"/>
            <a:ext cx="432000" cy="432000"/>
          </a:xfrm>
          <a:prstGeom prst="rect">
            <a:avLst/>
          </a:prstGeom>
        </p:spPr>
      </p:pic>
      <p:sp>
        <p:nvSpPr>
          <p:cNvPr id="54" name="TextBox 45">
            <a:extLst>
              <a:ext uri="{FF2B5EF4-FFF2-40B4-BE49-F238E27FC236}">
                <a16:creationId xmlns:a16="http://schemas.microsoft.com/office/drawing/2014/main" id="{20B3F607-5D87-6280-8109-8743898C53A1}"/>
              </a:ext>
            </a:extLst>
          </p:cNvPr>
          <p:cNvSpPr txBox="1"/>
          <p:nvPr/>
        </p:nvSpPr>
        <p:spPr>
          <a:xfrm>
            <a:off x="6659728" y="5398190"/>
            <a:ext cx="821368"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50" b="1" i="0" u="none" strike="noStrike" kern="1200" cap="none" spc="0" normalizeH="0" baseline="0" noProof="0">
                <a:ln>
                  <a:noFill/>
                </a:ln>
                <a:solidFill>
                  <a:schemeClr val="accent1">
                    <a:lumMod val="60000"/>
                    <a:lumOff val="40000"/>
                  </a:schemeClr>
                </a:solidFill>
                <a:effectLst/>
                <a:uLnTx/>
                <a:uFillTx/>
                <a:ea typeface="メイリオ"/>
                <a:cs typeface="+mn-cs"/>
              </a:rPr>
              <a:t>BCM</a:t>
            </a:r>
            <a:endParaRPr kumimoji="0" lang="en-US" sz="1050" b="1" i="0" u="none" strike="noStrike" kern="1200" cap="none" spc="0" normalizeH="0" baseline="0" noProof="0">
              <a:ln>
                <a:noFill/>
              </a:ln>
              <a:solidFill>
                <a:schemeClr val="accent1">
                  <a:lumMod val="60000"/>
                  <a:lumOff val="40000"/>
                </a:schemeClr>
              </a:solidFill>
              <a:effectLst/>
              <a:uLnTx/>
              <a:uFillTx/>
              <a:ea typeface="メイリオ"/>
              <a:cs typeface="+mn-cs"/>
            </a:endParaRPr>
          </a:p>
        </p:txBody>
      </p:sp>
      <p:sp>
        <p:nvSpPr>
          <p:cNvPr id="55" name="TextBox 45">
            <a:extLst>
              <a:ext uri="{FF2B5EF4-FFF2-40B4-BE49-F238E27FC236}">
                <a16:creationId xmlns:a16="http://schemas.microsoft.com/office/drawing/2014/main" id="{C8E769F0-9ED8-8499-DFF0-05F16211AD62}"/>
              </a:ext>
            </a:extLst>
          </p:cNvPr>
          <p:cNvSpPr txBox="1"/>
          <p:nvPr/>
        </p:nvSpPr>
        <p:spPr>
          <a:xfrm>
            <a:off x="7259456" y="5398190"/>
            <a:ext cx="821368"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50" b="1" i="0" u="none" strike="noStrike" kern="1200" cap="none" spc="0" normalizeH="0" baseline="0" noProof="0">
                <a:ln>
                  <a:noFill/>
                </a:ln>
                <a:solidFill>
                  <a:schemeClr val="accent1">
                    <a:lumMod val="60000"/>
                    <a:lumOff val="40000"/>
                  </a:schemeClr>
                </a:solidFill>
                <a:effectLst/>
                <a:uLnTx/>
                <a:uFillTx/>
                <a:ea typeface="メイリオ"/>
                <a:cs typeface="+mn-cs"/>
              </a:rPr>
              <a:t>Chassis</a:t>
            </a:r>
            <a:endParaRPr kumimoji="0" lang="en-US" sz="1050" b="1" i="0" u="none" strike="noStrike" kern="1200" cap="none" spc="0" normalizeH="0" baseline="0" noProof="0">
              <a:ln>
                <a:noFill/>
              </a:ln>
              <a:solidFill>
                <a:schemeClr val="accent1">
                  <a:lumMod val="60000"/>
                  <a:lumOff val="40000"/>
                </a:schemeClr>
              </a:solidFill>
              <a:effectLst/>
              <a:uLnTx/>
              <a:uFillTx/>
              <a:ea typeface="メイリオ"/>
              <a:cs typeface="+mn-cs"/>
            </a:endParaRPr>
          </a:p>
        </p:txBody>
      </p:sp>
      <p:pic>
        <p:nvPicPr>
          <p:cNvPr id="58" name="図 57" descr="アイコン が含まれている画像&#10;&#10;自動的に生成された説明">
            <a:extLst>
              <a:ext uri="{FF2B5EF4-FFF2-40B4-BE49-F238E27FC236}">
                <a16:creationId xmlns:a16="http://schemas.microsoft.com/office/drawing/2014/main" id="{645C0284-F6EE-0911-9DA9-B420EF64293D}"/>
              </a:ext>
            </a:extLst>
          </p:cNvPr>
          <p:cNvPicPr>
            <a:picLocks/>
          </p:cNvPicPr>
          <p:nvPr/>
        </p:nvPicPr>
        <p:blipFill>
          <a:blip r:embed="rId7" cstate="print">
            <a:duotone>
              <a:schemeClr val="accent1">
                <a:shade val="45000"/>
                <a:satMod val="135000"/>
              </a:schemeClr>
              <a:prstClr val="white"/>
            </a:duotone>
            <a:extLst>
              <a:ext uri="{BEBA8EAE-BF5A-486C-A8C5-ECC9F3942E4B}">
                <a14:imgProps xmlns:a14="http://schemas.microsoft.com/office/drawing/2010/main">
                  <a14:imgLayer r:embed="rId8">
                    <a14:imgEffect>
                      <a14:brightnessContrast contrast="100000"/>
                    </a14:imgEffect>
                  </a14:imgLayer>
                </a14:imgProps>
              </a:ext>
              <a:ext uri="{28A0092B-C50C-407E-A947-70E740481C1C}">
                <a14:useLocalDpi xmlns:a14="http://schemas.microsoft.com/office/drawing/2010/main" val="0"/>
              </a:ext>
            </a:extLst>
          </a:blip>
          <a:stretch>
            <a:fillRect/>
          </a:stretch>
        </p:blipFill>
        <p:spPr>
          <a:xfrm>
            <a:off x="5378881" y="4902813"/>
            <a:ext cx="540000" cy="540000"/>
          </a:xfrm>
          <a:prstGeom prst="rect">
            <a:avLst/>
          </a:prstGeom>
        </p:spPr>
      </p:pic>
      <p:sp>
        <p:nvSpPr>
          <p:cNvPr id="59" name="TextBox 45">
            <a:extLst>
              <a:ext uri="{FF2B5EF4-FFF2-40B4-BE49-F238E27FC236}">
                <a16:creationId xmlns:a16="http://schemas.microsoft.com/office/drawing/2014/main" id="{7745C4E2-E189-417C-E9B0-02F69C9B75F6}"/>
              </a:ext>
            </a:extLst>
          </p:cNvPr>
          <p:cNvSpPr txBox="1"/>
          <p:nvPr/>
        </p:nvSpPr>
        <p:spPr>
          <a:xfrm>
            <a:off x="7864957" y="5398190"/>
            <a:ext cx="821368"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50" b="1" i="0" u="none" strike="noStrike" kern="1200" cap="none" spc="0" normalizeH="0" baseline="0" noProof="0">
                <a:ln>
                  <a:noFill/>
                </a:ln>
                <a:solidFill>
                  <a:schemeClr val="accent1">
                    <a:lumMod val="60000"/>
                    <a:lumOff val="40000"/>
                  </a:schemeClr>
                </a:solidFill>
                <a:effectLst/>
                <a:uLnTx/>
                <a:uFillTx/>
                <a:ea typeface="メイリオ"/>
                <a:cs typeface="+mn-cs"/>
              </a:rPr>
              <a:t>Zone</a:t>
            </a:r>
            <a:endParaRPr kumimoji="0" lang="en-US" sz="1050" b="1" i="0" u="none" strike="noStrike" kern="1200" cap="none" spc="0" normalizeH="0" baseline="0" noProof="0">
              <a:ln>
                <a:noFill/>
              </a:ln>
              <a:solidFill>
                <a:schemeClr val="accent1">
                  <a:lumMod val="60000"/>
                  <a:lumOff val="40000"/>
                </a:schemeClr>
              </a:solidFill>
              <a:effectLst/>
              <a:uLnTx/>
              <a:uFillTx/>
              <a:ea typeface="メイリオ"/>
              <a:cs typeface="+mn-cs"/>
            </a:endParaRPr>
          </a:p>
        </p:txBody>
      </p:sp>
      <p:pic>
        <p:nvPicPr>
          <p:cNvPr id="60" name="図 59" descr="アイコン が含まれている画像&#10;&#10;自動的に生成された説明">
            <a:extLst>
              <a:ext uri="{FF2B5EF4-FFF2-40B4-BE49-F238E27FC236}">
                <a16:creationId xmlns:a16="http://schemas.microsoft.com/office/drawing/2014/main" id="{4E2D12FC-0C6B-6AF4-2EA0-E6D2A67635E5}"/>
              </a:ext>
            </a:extLst>
          </p:cNvPr>
          <p:cNvPicPr>
            <a:picLocks/>
          </p:cNvPicPr>
          <p:nvPr/>
        </p:nvPicPr>
        <p:blipFill>
          <a:blip r:embed="rId7" cstate="print">
            <a:duotone>
              <a:schemeClr val="accent1">
                <a:shade val="45000"/>
                <a:satMod val="135000"/>
              </a:schemeClr>
              <a:prstClr val="white"/>
            </a:duotone>
            <a:extLst>
              <a:ext uri="{BEBA8EAE-BF5A-486C-A8C5-ECC9F3942E4B}">
                <a14:imgProps xmlns:a14="http://schemas.microsoft.com/office/drawing/2010/main">
                  <a14:imgLayer r:embed="rId8">
                    <a14:imgEffect>
                      <a14:brightnessContrast contrast="100000"/>
                    </a14:imgEffect>
                  </a14:imgLayer>
                </a14:imgProps>
              </a:ext>
              <a:ext uri="{28A0092B-C50C-407E-A947-70E740481C1C}">
                <a14:useLocalDpi xmlns:a14="http://schemas.microsoft.com/office/drawing/2010/main" val="0"/>
              </a:ext>
            </a:extLst>
          </a:blip>
          <a:stretch>
            <a:fillRect/>
          </a:stretch>
        </p:blipFill>
        <p:spPr>
          <a:xfrm>
            <a:off x="7975802" y="4902813"/>
            <a:ext cx="540000" cy="540000"/>
          </a:xfrm>
          <a:prstGeom prst="rect">
            <a:avLst/>
          </a:prstGeom>
        </p:spPr>
      </p:pic>
      <p:sp>
        <p:nvSpPr>
          <p:cNvPr id="75" name="TextBox 47">
            <a:extLst>
              <a:ext uri="{FF2B5EF4-FFF2-40B4-BE49-F238E27FC236}">
                <a16:creationId xmlns:a16="http://schemas.microsoft.com/office/drawing/2014/main" id="{A2FD0862-4DB4-B10C-96B8-69F10B4C9F86}"/>
              </a:ext>
            </a:extLst>
          </p:cNvPr>
          <p:cNvSpPr txBox="1"/>
          <p:nvPr/>
        </p:nvSpPr>
        <p:spPr>
          <a:xfrm>
            <a:off x="3324273" y="4265439"/>
            <a:ext cx="994874"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050" b="1">
                <a:solidFill>
                  <a:schemeClr val="accent1">
                    <a:lumMod val="60000"/>
                    <a:lumOff val="40000"/>
                  </a:schemeClr>
                </a:solidFill>
                <a:ea typeface="メイリオ"/>
              </a:rPr>
              <a:t>Power</a:t>
            </a:r>
            <a:r>
              <a:rPr kumimoji="0" lang="en-US" sz="1050" b="1" i="0" u="none" strike="noStrike" kern="1200" cap="none" spc="0" normalizeH="0" baseline="0" noProof="0">
                <a:ln>
                  <a:noFill/>
                </a:ln>
                <a:solidFill>
                  <a:schemeClr val="accent1">
                    <a:lumMod val="60000"/>
                    <a:lumOff val="40000"/>
                  </a:schemeClr>
                </a:solidFill>
                <a:effectLst/>
                <a:uLnTx/>
                <a:uFillTx/>
                <a:ea typeface="メイリオ"/>
              </a:rPr>
              <a:t> Efficiency</a:t>
            </a:r>
          </a:p>
        </p:txBody>
      </p:sp>
      <p:sp>
        <p:nvSpPr>
          <p:cNvPr id="77" name="TextBox 45">
            <a:extLst>
              <a:ext uri="{FF2B5EF4-FFF2-40B4-BE49-F238E27FC236}">
                <a16:creationId xmlns:a16="http://schemas.microsoft.com/office/drawing/2014/main" id="{097C2804-4C01-1160-091D-465C998C17F9}"/>
              </a:ext>
            </a:extLst>
          </p:cNvPr>
          <p:cNvSpPr txBox="1"/>
          <p:nvPr/>
        </p:nvSpPr>
        <p:spPr>
          <a:xfrm>
            <a:off x="4662279" y="4265439"/>
            <a:ext cx="821368"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50" b="1" i="0" u="none" strike="noStrike" kern="1200" cap="none" spc="0" normalizeH="0" baseline="0" noProof="0">
                <a:ln>
                  <a:noFill/>
                </a:ln>
                <a:solidFill>
                  <a:schemeClr val="accent1">
                    <a:lumMod val="60000"/>
                    <a:lumOff val="40000"/>
                  </a:schemeClr>
                </a:solidFill>
                <a:effectLst/>
                <a:uLnTx/>
                <a:uFillTx/>
                <a:ea typeface="メイリオ"/>
                <a:cs typeface="+mn-cs"/>
              </a:rPr>
              <a:t>FuSa</a:t>
            </a:r>
            <a:endParaRPr kumimoji="0" lang="en-US" sz="1050" b="1" i="0" u="none" strike="noStrike" kern="1200" cap="none" spc="0" normalizeH="0" baseline="0" noProof="0">
              <a:ln>
                <a:noFill/>
              </a:ln>
              <a:solidFill>
                <a:schemeClr val="accent1">
                  <a:lumMod val="60000"/>
                  <a:lumOff val="40000"/>
                </a:schemeClr>
              </a:solidFill>
              <a:effectLst/>
              <a:uLnTx/>
              <a:uFillTx/>
              <a:ea typeface="メイリオ"/>
              <a:cs typeface="+mn-cs"/>
            </a:endParaRPr>
          </a:p>
        </p:txBody>
      </p:sp>
      <p:sp>
        <p:nvSpPr>
          <p:cNvPr id="78" name="TextBox 47">
            <a:extLst>
              <a:ext uri="{FF2B5EF4-FFF2-40B4-BE49-F238E27FC236}">
                <a16:creationId xmlns:a16="http://schemas.microsoft.com/office/drawing/2014/main" id="{E226A4E6-091B-D700-B8D8-D5D79D5AA687}"/>
              </a:ext>
            </a:extLst>
          </p:cNvPr>
          <p:cNvSpPr txBox="1"/>
          <p:nvPr/>
        </p:nvSpPr>
        <p:spPr>
          <a:xfrm>
            <a:off x="4014934" y="4265439"/>
            <a:ext cx="994874" cy="25391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a:ln>
                  <a:noFill/>
                </a:ln>
                <a:solidFill>
                  <a:schemeClr val="accent1">
                    <a:lumMod val="60000"/>
                    <a:lumOff val="40000"/>
                  </a:schemeClr>
                </a:solidFill>
                <a:effectLst/>
                <a:uLnTx/>
                <a:uFillTx/>
                <a:ea typeface="メイリオ"/>
                <a:cs typeface="+mn-cs"/>
              </a:rPr>
              <a:t>Hypervisor</a:t>
            </a:r>
          </a:p>
        </p:txBody>
      </p:sp>
      <p:pic>
        <p:nvPicPr>
          <p:cNvPr id="79" name="Picture 2">
            <a:extLst>
              <a:ext uri="{FF2B5EF4-FFF2-40B4-BE49-F238E27FC236}">
                <a16:creationId xmlns:a16="http://schemas.microsoft.com/office/drawing/2014/main" id="{151FAD63-CDAE-D219-15AB-D87AAAFF230F}"/>
              </a:ext>
            </a:extLst>
          </p:cNvPr>
          <p:cNvPicPr>
            <a:picLocks noChangeAspect="1" noChangeArrowheads="1"/>
          </p:cNvPicPr>
          <p:nvPr/>
        </p:nvPicPr>
        <p:blipFill>
          <a:blip r:embed="rId17"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958429" y="3764301"/>
            <a:ext cx="540000" cy="5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0" name="TextBox 47">
            <a:extLst>
              <a:ext uri="{FF2B5EF4-FFF2-40B4-BE49-F238E27FC236}">
                <a16:creationId xmlns:a16="http://schemas.microsoft.com/office/drawing/2014/main" id="{73AC08C3-6761-6557-3255-4C10F126FB12}"/>
              </a:ext>
            </a:extLst>
          </p:cNvPr>
          <p:cNvSpPr txBox="1"/>
          <p:nvPr/>
        </p:nvSpPr>
        <p:spPr>
          <a:xfrm>
            <a:off x="7760777" y="4265439"/>
            <a:ext cx="994874"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a:ln>
                  <a:noFill/>
                </a:ln>
                <a:solidFill>
                  <a:schemeClr val="accent1">
                    <a:lumMod val="60000"/>
                    <a:lumOff val="40000"/>
                  </a:schemeClr>
                </a:solidFill>
                <a:effectLst/>
                <a:uLnTx/>
                <a:uFillTx/>
                <a:ea typeface="メイリオ"/>
                <a:cs typeface="+mn-cs"/>
              </a:rPr>
              <a:t>Broadest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a:ln>
                  <a:noFill/>
                </a:ln>
                <a:solidFill>
                  <a:schemeClr val="accent1">
                    <a:lumMod val="60000"/>
                    <a:lumOff val="40000"/>
                  </a:schemeClr>
                </a:solidFill>
                <a:effectLst/>
                <a:uLnTx/>
                <a:uFillTx/>
                <a:ea typeface="メイリオ"/>
                <a:cs typeface="+mn-cs"/>
              </a:rPr>
              <a:t>Portfolio</a:t>
            </a:r>
          </a:p>
        </p:txBody>
      </p:sp>
      <p:sp>
        <p:nvSpPr>
          <p:cNvPr id="84" name="TextBox 47">
            <a:extLst>
              <a:ext uri="{FF2B5EF4-FFF2-40B4-BE49-F238E27FC236}">
                <a16:creationId xmlns:a16="http://schemas.microsoft.com/office/drawing/2014/main" id="{CA9EDA9F-ACC6-9D9E-B0EF-EF6FBD76E1C1}"/>
              </a:ext>
            </a:extLst>
          </p:cNvPr>
          <p:cNvSpPr txBox="1"/>
          <p:nvPr/>
        </p:nvSpPr>
        <p:spPr>
          <a:xfrm>
            <a:off x="5984055" y="4265439"/>
            <a:ext cx="994874"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050" b="1">
                <a:solidFill>
                  <a:schemeClr val="accent1">
                    <a:lumMod val="60000"/>
                    <a:lumOff val="40000"/>
                  </a:schemeClr>
                </a:solidFill>
                <a:ea typeface="メイリオ"/>
              </a:rPr>
              <a:t>Power</a:t>
            </a:r>
            <a:r>
              <a:rPr kumimoji="0" lang="en-US" sz="1050" b="1" i="0" u="none" strike="noStrike" kern="1200" cap="none" spc="0" normalizeH="0" baseline="0" noProof="0">
                <a:ln>
                  <a:noFill/>
                </a:ln>
                <a:solidFill>
                  <a:schemeClr val="accent1">
                    <a:lumMod val="60000"/>
                    <a:lumOff val="40000"/>
                  </a:schemeClr>
                </a:solidFill>
                <a:effectLst/>
                <a:uLnTx/>
                <a:uFillTx/>
                <a:ea typeface="メイリオ"/>
              </a:rPr>
              <a:t> Efficiency</a:t>
            </a:r>
          </a:p>
        </p:txBody>
      </p:sp>
      <p:sp>
        <p:nvSpPr>
          <p:cNvPr id="85" name="TextBox 45">
            <a:extLst>
              <a:ext uri="{FF2B5EF4-FFF2-40B4-BE49-F238E27FC236}">
                <a16:creationId xmlns:a16="http://schemas.microsoft.com/office/drawing/2014/main" id="{E9858878-F9F1-1969-4F38-B34CDC16A692}"/>
              </a:ext>
            </a:extLst>
          </p:cNvPr>
          <p:cNvSpPr txBox="1"/>
          <p:nvPr/>
        </p:nvSpPr>
        <p:spPr>
          <a:xfrm>
            <a:off x="7274231" y="4265439"/>
            <a:ext cx="821368"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50" b="1" i="0" u="none" strike="noStrike" kern="1200" cap="none" spc="0" normalizeH="0" baseline="0" noProof="0">
                <a:ln>
                  <a:noFill/>
                </a:ln>
                <a:solidFill>
                  <a:schemeClr val="accent1">
                    <a:lumMod val="60000"/>
                    <a:lumOff val="40000"/>
                  </a:schemeClr>
                </a:solidFill>
                <a:effectLst/>
                <a:uLnTx/>
                <a:uFillTx/>
                <a:ea typeface="メイリオ"/>
                <a:cs typeface="+mn-cs"/>
              </a:rPr>
              <a:t>FuSa</a:t>
            </a:r>
            <a:endParaRPr kumimoji="0" lang="en-US" sz="1050" b="1" i="0" u="none" strike="noStrike" kern="1200" cap="none" spc="0" normalizeH="0" baseline="0" noProof="0">
              <a:ln>
                <a:noFill/>
              </a:ln>
              <a:solidFill>
                <a:schemeClr val="accent1">
                  <a:lumMod val="60000"/>
                  <a:lumOff val="40000"/>
                </a:schemeClr>
              </a:solidFill>
              <a:effectLst/>
              <a:uLnTx/>
              <a:uFillTx/>
              <a:ea typeface="メイリオ"/>
              <a:cs typeface="+mn-cs"/>
            </a:endParaRPr>
          </a:p>
        </p:txBody>
      </p:sp>
      <p:sp>
        <p:nvSpPr>
          <p:cNvPr id="86" name="TextBox 47">
            <a:extLst>
              <a:ext uri="{FF2B5EF4-FFF2-40B4-BE49-F238E27FC236}">
                <a16:creationId xmlns:a16="http://schemas.microsoft.com/office/drawing/2014/main" id="{1890BA54-A936-5E96-8BE3-FF53C6718373}"/>
              </a:ext>
            </a:extLst>
          </p:cNvPr>
          <p:cNvSpPr txBox="1"/>
          <p:nvPr/>
        </p:nvSpPr>
        <p:spPr>
          <a:xfrm>
            <a:off x="6674716" y="4265439"/>
            <a:ext cx="994874"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a:ln>
                  <a:noFill/>
                </a:ln>
                <a:solidFill>
                  <a:schemeClr val="accent1">
                    <a:lumMod val="60000"/>
                    <a:lumOff val="40000"/>
                  </a:schemeClr>
                </a:solidFill>
                <a:effectLst/>
                <a:uLnTx/>
                <a:uFillTx/>
                <a:ea typeface="メイリオ"/>
              </a:rPr>
              <a:t>Cyber</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b="1">
                <a:solidFill>
                  <a:schemeClr val="accent1">
                    <a:lumMod val="60000"/>
                    <a:lumOff val="40000"/>
                  </a:schemeClr>
                </a:solidFill>
                <a:ea typeface="メイリオ"/>
              </a:rPr>
              <a:t>Security</a:t>
            </a:r>
            <a:endParaRPr kumimoji="0" lang="en-US" sz="1050" b="1" i="0" u="none" strike="noStrike" kern="1200" cap="none" spc="0" normalizeH="0" baseline="0" noProof="0">
              <a:ln>
                <a:noFill/>
              </a:ln>
              <a:solidFill>
                <a:schemeClr val="accent1">
                  <a:lumMod val="60000"/>
                  <a:lumOff val="40000"/>
                </a:schemeClr>
              </a:solidFill>
              <a:effectLst/>
              <a:uLnTx/>
              <a:uFillTx/>
              <a:ea typeface="メイリオ"/>
            </a:endParaRPr>
          </a:p>
        </p:txBody>
      </p:sp>
      <p:pic>
        <p:nvPicPr>
          <p:cNvPr id="88" name="図 87" descr="図形&#10;&#10;低い精度で自動的に生成された説明">
            <a:extLst>
              <a:ext uri="{FF2B5EF4-FFF2-40B4-BE49-F238E27FC236}">
                <a16:creationId xmlns:a16="http://schemas.microsoft.com/office/drawing/2014/main" id="{2E9CDF50-DB66-1FED-59DD-FC34A7B5D97B}"/>
              </a:ext>
            </a:extLst>
          </p:cNvPr>
          <p:cNvPicPr>
            <a:picLocks noChangeAspect="1"/>
          </p:cNvPicPr>
          <p:nvPr/>
        </p:nvPicPr>
        <p:blipFill>
          <a:blip r:embed="rId19"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7445184" y="3764301"/>
            <a:ext cx="540000" cy="540000"/>
          </a:xfrm>
          <a:prstGeom prst="rect">
            <a:avLst/>
          </a:prstGeom>
        </p:spPr>
      </p:pic>
      <p:pic>
        <p:nvPicPr>
          <p:cNvPr id="89" name="図 88" descr="図形&#10;&#10;低い精度で自動的に生成された説明">
            <a:extLst>
              <a:ext uri="{FF2B5EF4-FFF2-40B4-BE49-F238E27FC236}">
                <a16:creationId xmlns:a16="http://schemas.microsoft.com/office/drawing/2014/main" id="{F3A40CC4-5484-9043-AD82-6C5B5CAC2351}"/>
              </a:ext>
            </a:extLst>
          </p:cNvPr>
          <p:cNvPicPr>
            <a:picLocks noChangeAspect="1"/>
          </p:cNvPicPr>
          <p:nvPr/>
        </p:nvPicPr>
        <p:blipFill>
          <a:blip r:embed="rId19"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4749333" y="3764301"/>
            <a:ext cx="540000" cy="540000"/>
          </a:xfrm>
          <a:prstGeom prst="rect">
            <a:avLst/>
          </a:prstGeom>
        </p:spPr>
      </p:pic>
      <p:pic>
        <p:nvPicPr>
          <p:cNvPr id="92" name="図 91" descr="図形&#10;&#10;中程度の精度で自動的に生成された説明">
            <a:extLst>
              <a:ext uri="{FF2B5EF4-FFF2-40B4-BE49-F238E27FC236}">
                <a16:creationId xmlns:a16="http://schemas.microsoft.com/office/drawing/2014/main" id="{9E59977E-D0BD-E0C7-2A06-8A5E1A991DD9}"/>
              </a:ext>
            </a:extLst>
          </p:cNvPr>
          <p:cNvPicPr>
            <a:picLocks/>
          </p:cNvPicPr>
          <p:nvPr/>
        </p:nvPicPr>
        <p:blipFill>
          <a:blip r:embed="rId20"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6964155" y="3764301"/>
            <a:ext cx="360000" cy="504000"/>
          </a:xfrm>
          <a:prstGeom prst="rect">
            <a:avLst/>
          </a:prstGeom>
        </p:spPr>
      </p:pic>
      <p:pic>
        <p:nvPicPr>
          <p:cNvPr id="94" name="図 93" descr="図形&#10;&#10;低い精度で自動的に生成された説明">
            <a:extLst>
              <a:ext uri="{FF2B5EF4-FFF2-40B4-BE49-F238E27FC236}">
                <a16:creationId xmlns:a16="http://schemas.microsoft.com/office/drawing/2014/main" id="{B03C7358-F964-C910-526E-D9E575EAC11A}"/>
              </a:ext>
            </a:extLst>
          </p:cNvPr>
          <p:cNvPicPr>
            <a:picLocks noChangeAspect="1"/>
          </p:cNvPicPr>
          <p:nvPr/>
        </p:nvPicPr>
        <p:blipFill>
          <a:blip r:embed="rId21"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6198444" y="3764301"/>
            <a:ext cx="540000" cy="540000"/>
          </a:xfrm>
          <a:prstGeom prst="rect">
            <a:avLst/>
          </a:prstGeom>
        </p:spPr>
      </p:pic>
      <p:pic>
        <p:nvPicPr>
          <p:cNvPr id="95" name="図 94" descr="図形&#10;&#10;低い精度で自動的に生成された説明">
            <a:extLst>
              <a:ext uri="{FF2B5EF4-FFF2-40B4-BE49-F238E27FC236}">
                <a16:creationId xmlns:a16="http://schemas.microsoft.com/office/drawing/2014/main" id="{BAE35849-26E3-73F0-8A87-B8EAA166CBB9}"/>
              </a:ext>
            </a:extLst>
          </p:cNvPr>
          <p:cNvPicPr>
            <a:picLocks noChangeAspect="1"/>
          </p:cNvPicPr>
          <p:nvPr/>
        </p:nvPicPr>
        <p:blipFill>
          <a:blip r:embed="rId21"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3577089" y="3764301"/>
            <a:ext cx="540000" cy="540000"/>
          </a:xfrm>
          <a:prstGeom prst="rect">
            <a:avLst/>
          </a:prstGeom>
        </p:spPr>
      </p:pic>
      <p:pic>
        <p:nvPicPr>
          <p:cNvPr id="97" name="図 96" descr="図形&#10;&#10;低い精度で自動的に生成された説明">
            <a:extLst>
              <a:ext uri="{FF2B5EF4-FFF2-40B4-BE49-F238E27FC236}">
                <a16:creationId xmlns:a16="http://schemas.microsoft.com/office/drawing/2014/main" id="{9288D898-10F1-EB41-DD2F-0805249B3AC6}"/>
              </a:ext>
            </a:extLst>
          </p:cNvPr>
          <p:cNvPicPr>
            <a:picLocks noChangeAspect="1"/>
          </p:cNvPicPr>
          <p:nvPr/>
        </p:nvPicPr>
        <p:blipFill>
          <a:blip r:embed="rId22"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254229" y="3764301"/>
            <a:ext cx="540000" cy="540000"/>
          </a:xfrm>
          <a:prstGeom prst="rect">
            <a:avLst/>
          </a:prstGeom>
        </p:spPr>
      </p:pic>
      <p:cxnSp>
        <p:nvCxnSpPr>
          <p:cNvPr id="99" name="直線コネクタ 98">
            <a:extLst>
              <a:ext uri="{FF2B5EF4-FFF2-40B4-BE49-F238E27FC236}">
                <a16:creationId xmlns:a16="http://schemas.microsoft.com/office/drawing/2014/main" id="{F1789E04-B7E0-96BB-C9CD-9D6735EED4B2}"/>
              </a:ext>
            </a:extLst>
          </p:cNvPr>
          <p:cNvCxnSpPr/>
          <p:nvPr/>
        </p:nvCxnSpPr>
        <p:spPr>
          <a:xfrm>
            <a:off x="987459" y="4776048"/>
            <a:ext cx="225669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00" name="直線コネクタ 99">
            <a:extLst>
              <a:ext uri="{FF2B5EF4-FFF2-40B4-BE49-F238E27FC236}">
                <a16:creationId xmlns:a16="http://schemas.microsoft.com/office/drawing/2014/main" id="{9352A404-EAA3-D0D6-864C-B3156EF4BBFF}"/>
              </a:ext>
            </a:extLst>
          </p:cNvPr>
          <p:cNvCxnSpPr/>
          <p:nvPr/>
        </p:nvCxnSpPr>
        <p:spPr>
          <a:xfrm>
            <a:off x="3606962" y="4776048"/>
            <a:ext cx="225669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01" name="直線コネクタ 100">
            <a:extLst>
              <a:ext uri="{FF2B5EF4-FFF2-40B4-BE49-F238E27FC236}">
                <a16:creationId xmlns:a16="http://schemas.microsoft.com/office/drawing/2014/main" id="{6E6A6908-6408-FEA0-1DAD-3EF14F1E8CD9}"/>
              </a:ext>
            </a:extLst>
          </p:cNvPr>
          <p:cNvCxnSpPr/>
          <p:nvPr/>
        </p:nvCxnSpPr>
        <p:spPr>
          <a:xfrm>
            <a:off x="6241733" y="4776048"/>
            <a:ext cx="225669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02" name="直線コネクタ 101">
            <a:extLst>
              <a:ext uri="{FF2B5EF4-FFF2-40B4-BE49-F238E27FC236}">
                <a16:creationId xmlns:a16="http://schemas.microsoft.com/office/drawing/2014/main" id="{D8488F9B-7D75-B34D-92E3-3D40110DA87D}"/>
              </a:ext>
            </a:extLst>
          </p:cNvPr>
          <p:cNvCxnSpPr/>
          <p:nvPr/>
        </p:nvCxnSpPr>
        <p:spPr>
          <a:xfrm>
            <a:off x="8833304" y="4776048"/>
            <a:ext cx="225669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134" name="グループ化 133">
            <a:extLst>
              <a:ext uri="{FF2B5EF4-FFF2-40B4-BE49-F238E27FC236}">
                <a16:creationId xmlns:a16="http://schemas.microsoft.com/office/drawing/2014/main" id="{8967EC8B-390B-0D09-8BCB-58648AC84CFB}"/>
              </a:ext>
            </a:extLst>
          </p:cNvPr>
          <p:cNvGrpSpPr/>
          <p:nvPr/>
        </p:nvGrpSpPr>
        <p:grpSpPr>
          <a:xfrm>
            <a:off x="8871563" y="3716676"/>
            <a:ext cx="702329" cy="587625"/>
            <a:chOff x="8893699" y="3958432"/>
            <a:chExt cx="702329" cy="587625"/>
          </a:xfrm>
        </p:grpSpPr>
        <p:pic>
          <p:nvPicPr>
            <p:cNvPr id="112" name="図 111" descr="図形&#10;&#10;低い精度で自動的に生成された説明">
              <a:extLst>
                <a:ext uri="{FF2B5EF4-FFF2-40B4-BE49-F238E27FC236}">
                  <a16:creationId xmlns:a16="http://schemas.microsoft.com/office/drawing/2014/main" id="{68BF131E-A3B4-28F7-CF6C-544B71A004C0}"/>
                </a:ext>
              </a:extLst>
            </p:cNvPr>
            <p:cNvPicPr>
              <a:picLocks noChangeAspect="1"/>
            </p:cNvPicPr>
            <p:nvPr/>
          </p:nvPicPr>
          <p:blipFill>
            <a:blip r:embed="rId2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9056028" y="3958432"/>
              <a:ext cx="540000" cy="540000"/>
            </a:xfrm>
            <a:prstGeom prst="rect">
              <a:avLst/>
            </a:prstGeom>
            <a:solidFill>
              <a:schemeClr val="bg1"/>
            </a:solidFill>
          </p:spPr>
        </p:pic>
        <p:pic>
          <p:nvPicPr>
            <p:cNvPr id="113" name="図 112" descr="図形&#10;&#10;低い精度で自動的に生成された説明">
              <a:extLst>
                <a:ext uri="{FF2B5EF4-FFF2-40B4-BE49-F238E27FC236}">
                  <a16:creationId xmlns:a16="http://schemas.microsoft.com/office/drawing/2014/main" id="{0567BD9D-BBBF-5B4E-E6C5-7C013C9A7384}"/>
                </a:ext>
              </a:extLst>
            </p:cNvPr>
            <p:cNvPicPr>
              <a:picLocks noChangeAspect="1"/>
            </p:cNvPicPr>
            <p:nvPr/>
          </p:nvPicPr>
          <p:blipFill>
            <a:blip r:embed="rId2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8968882" y="3977482"/>
              <a:ext cx="540000" cy="540000"/>
            </a:xfrm>
            <a:prstGeom prst="rect">
              <a:avLst/>
            </a:prstGeom>
            <a:solidFill>
              <a:schemeClr val="bg1"/>
            </a:solidFill>
          </p:spPr>
        </p:pic>
        <p:pic>
          <p:nvPicPr>
            <p:cNvPr id="114" name="図 113" descr="図形&#10;&#10;低い精度で自動的に生成された説明">
              <a:extLst>
                <a:ext uri="{FF2B5EF4-FFF2-40B4-BE49-F238E27FC236}">
                  <a16:creationId xmlns:a16="http://schemas.microsoft.com/office/drawing/2014/main" id="{ECEBD34C-B730-FEBE-657D-671DF4A3A6B9}"/>
                </a:ext>
              </a:extLst>
            </p:cNvPr>
            <p:cNvPicPr>
              <a:picLocks noChangeAspect="1"/>
            </p:cNvPicPr>
            <p:nvPr/>
          </p:nvPicPr>
          <p:blipFill>
            <a:blip r:embed="rId2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8893699" y="4006057"/>
              <a:ext cx="540000" cy="540000"/>
            </a:xfrm>
            <a:prstGeom prst="rect">
              <a:avLst/>
            </a:prstGeom>
            <a:solidFill>
              <a:schemeClr val="bg1"/>
            </a:solidFill>
          </p:spPr>
        </p:pic>
      </p:grpSp>
      <p:sp>
        <p:nvSpPr>
          <p:cNvPr id="115" name="TextBox 47">
            <a:extLst>
              <a:ext uri="{FF2B5EF4-FFF2-40B4-BE49-F238E27FC236}">
                <a16:creationId xmlns:a16="http://schemas.microsoft.com/office/drawing/2014/main" id="{E99B8C06-11B4-7C16-510B-879D8E55319B}"/>
              </a:ext>
            </a:extLst>
          </p:cNvPr>
          <p:cNvSpPr txBox="1"/>
          <p:nvPr/>
        </p:nvSpPr>
        <p:spPr>
          <a:xfrm>
            <a:off x="8669380" y="4265439"/>
            <a:ext cx="994874" cy="4154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a:ln>
                  <a:noFill/>
                </a:ln>
                <a:solidFill>
                  <a:schemeClr val="accent1">
                    <a:lumMod val="60000"/>
                    <a:lumOff val="40000"/>
                  </a:schemeClr>
                </a:solidFill>
                <a:effectLst/>
                <a:uLnTx/>
                <a:uFillTx/>
                <a:ea typeface="メイリオ"/>
              </a:rPr>
              <a:t>Many</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b="1">
                <a:solidFill>
                  <a:schemeClr val="accent1">
                    <a:lumMod val="60000"/>
                    <a:lumOff val="40000"/>
                  </a:schemeClr>
                </a:solidFill>
                <a:ea typeface="メイリオ"/>
              </a:rPr>
              <a:t>Cores</a:t>
            </a:r>
            <a:endParaRPr kumimoji="0" lang="en-US" sz="1050" b="1" i="0" u="none" strike="noStrike" kern="1200" cap="none" spc="0" normalizeH="0" baseline="0" noProof="0">
              <a:ln>
                <a:noFill/>
              </a:ln>
              <a:solidFill>
                <a:schemeClr val="accent1">
                  <a:lumMod val="60000"/>
                  <a:lumOff val="40000"/>
                </a:schemeClr>
              </a:solidFill>
              <a:effectLst/>
              <a:uLnTx/>
              <a:uFillTx/>
              <a:ea typeface="メイリオ"/>
            </a:endParaRPr>
          </a:p>
        </p:txBody>
      </p:sp>
      <p:pic>
        <p:nvPicPr>
          <p:cNvPr id="119" name="図 118" descr="図形&#10;&#10;低い精度で自動的に生成された説明">
            <a:extLst>
              <a:ext uri="{FF2B5EF4-FFF2-40B4-BE49-F238E27FC236}">
                <a16:creationId xmlns:a16="http://schemas.microsoft.com/office/drawing/2014/main" id="{061970BA-5F63-7DC2-ABEC-7F00223BD2E1}"/>
              </a:ext>
            </a:extLst>
          </p:cNvPr>
          <p:cNvPicPr>
            <a:picLocks noChangeAspect="1"/>
          </p:cNvPicPr>
          <p:nvPr/>
        </p:nvPicPr>
        <p:blipFill>
          <a:blip r:embed="rId2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9712882" y="3764301"/>
            <a:ext cx="540000" cy="540000"/>
          </a:xfrm>
          <a:prstGeom prst="rect">
            <a:avLst/>
          </a:prstGeom>
        </p:spPr>
      </p:pic>
      <p:sp>
        <p:nvSpPr>
          <p:cNvPr id="120" name="TextBox 47">
            <a:extLst>
              <a:ext uri="{FF2B5EF4-FFF2-40B4-BE49-F238E27FC236}">
                <a16:creationId xmlns:a16="http://schemas.microsoft.com/office/drawing/2014/main" id="{402EB5AB-CA93-1760-1187-B1C47B48C63A}"/>
              </a:ext>
            </a:extLst>
          </p:cNvPr>
          <p:cNvSpPr txBox="1"/>
          <p:nvPr/>
        </p:nvSpPr>
        <p:spPr>
          <a:xfrm>
            <a:off x="9459898" y="4265439"/>
            <a:ext cx="1071904" cy="4154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a:ln>
                  <a:noFill/>
                </a:ln>
                <a:solidFill>
                  <a:schemeClr val="accent1">
                    <a:lumMod val="60000"/>
                    <a:lumOff val="40000"/>
                  </a:schemeClr>
                </a:solidFill>
                <a:effectLst/>
                <a:uLnTx/>
                <a:uFillTx/>
                <a:ea typeface="メイリオ"/>
              </a:rPr>
              <a:t>Large</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b="1">
                <a:solidFill>
                  <a:schemeClr val="accent1">
                    <a:lumMod val="60000"/>
                    <a:lumOff val="40000"/>
                  </a:schemeClr>
                </a:solidFill>
                <a:ea typeface="メイリオ"/>
              </a:rPr>
              <a:t>Internal RAM</a:t>
            </a:r>
            <a:endParaRPr kumimoji="0" lang="en-US" sz="1050" b="1" i="0" u="none" strike="noStrike" kern="1200" cap="none" spc="0" normalizeH="0" baseline="0" noProof="0">
              <a:ln>
                <a:noFill/>
              </a:ln>
              <a:solidFill>
                <a:schemeClr val="accent1">
                  <a:lumMod val="60000"/>
                  <a:lumOff val="40000"/>
                </a:schemeClr>
              </a:solidFill>
              <a:effectLst/>
              <a:uLnTx/>
              <a:uFillTx/>
              <a:ea typeface="メイリオ"/>
            </a:endParaRPr>
          </a:p>
        </p:txBody>
      </p:sp>
      <p:pic>
        <p:nvPicPr>
          <p:cNvPr id="122" name="図 121" descr="図形&#10;&#10;低い精度で自動的に生成された説明">
            <a:extLst>
              <a:ext uri="{FF2B5EF4-FFF2-40B4-BE49-F238E27FC236}">
                <a16:creationId xmlns:a16="http://schemas.microsoft.com/office/drawing/2014/main" id="{3F422593-5905-4788-C363-D7D67F3E62FD}"/>
              </a:ext>
            </a:extLst>
          </p:cNvPr>
          <p:cNvPicPr>
            <a:picLocks noChangeAspect="1"/>
          </p:cNvPicPr>
          <p:nvPr/>
        </p:nvPicPr>
        <p:blipFill>
          <a:blip r:embed="rId25"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0478138" y="3764301"/>
            <a:ext cx="540000" cy="540000"/>
          </a:xfrm>
          <a:prstGeom prst="rect">
            <a:avLst/>
          </a:prstGeom>
        </p:spPr>
      </p:pic>
      <p:sp>
        <p:nvSpPr>
          <p:cNvPr id="123" name="TextBox 47">
            <a:extLst>
              <a:ext uri="{FF2B5EF4-FFF2-40B4-BE49-F238E27FC236}">
                <a16:creationId xmlns:a16="http://schemas.microsoft.com/office/drawing/2014/main" id="{E2A9B3A6-A6CA-3CE1-C512-A7F841945750}"/>
              </a:ext>
            </a:extLst>
          </p:cNvPr>
          <p:cNvSpPr txBox="1"/>
          <p:nvPr/>
        </p:nvSpPr>
        <p:spPr>
          <a:xfrm>
            <a:off x="10454772" y="4265439"/>
            <a:ext cx="629825" cy="4154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a:ln>
                  <a:noFill/>
                </a:ln>
                <a:solidFill>
                  <a:schemeClr val="accent1">
                    <a:lumMod val="60000"/>
                    <a:lumOff val="40000"/>
                  </a:schemeClr>
                </a:solidFill>
                <a:effectLst/>
                <a:uLnTx/>
                <a:uFillTx/>
                <a:ea typeface="メイリオ"/>
              </a:rPr>
              <a:t>Linux</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b="1">
                <a:solidFill>
                  <a:schemeClr val="accent1">
                    <a:lumMod val="60000"/>
                    <a:lumOff val="40000"/>
                  </a:schemeClr>
                </a:solidFill>
                <a:ea typeface="メイリオ"/>
              </a:rPr>
              <a:t>RTOS</a:t>
            </a:r>
            <a:endParaRPr kumimoji="0" lang="en-US" sz="1050" b="1" i="0" u="none" strike="noStrike" kern="1200" cap="none" spc="0" normalizeH="0" baseline="0" noProof="0">
              <a:ln>
                <a:noFill/>
              </a:ln>
              <a:solidFill>
                <a:schemeClr val="accent1">
                  <a:lumMod val="60000"/>
                  <a:lumOff val="40000"/>
                </a:schemeClr>
              </a:solidFill>
              <a:effectLst/>
              <a:uLnTx/>
              <a:uFillTx/>
              <a:ea typeface="メイリオ"/>
            </a:endParaRPr>
          </a:p>
        </p:txBody>
      </p:sp>
      <p:pic>
        <p:nvPicPr>
          <p:cNvPr id="125" name="図 124" descr="図形&#10;&#10;低い精度で自動的に生成された説明">
            <a:extLst>
              <a:ext uri="{FF2B5EF4-FFF2-40B4-BE49-F238E27FC236}">
                <a16:creationId xmlns:a16="http://schemas.microsoft.com/office/drawing/2014/main" id="{13276A6E-17ED-3046-0124-57615B616379}"/>
              </a:ext>
            </a:extLst>
          </p:cNvPr>
          <p:cNvPicPr>
            <a:picLocks noChangeAspect="1"/>
          </p:cNvPicPr>
          <p:nvPr/>
        </p:nvPicPr>
        <p:blipFill>
          <a:blip r:embed="rId26"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4175977" y="3764301"/>
            <a:ext cx="540000" cy="540000"/>
          </a:xfrm>
          <a:prstGeom prst="rect">
            <a:avLst/>
          </a:prstGeom>
        </p:spPr>
      </p:pic>
      <p:pic>
        <p:nvPicPr>
          <p:cNvPr id="127" name="図 126" descr="図形&#10;&#10;低い精度で自動的に生成された説明">
            <a:extLst>
              <a:ext uri="{FF2B5EF4-FFF2-40B4-BE49-F238E27FC236}">
                <a16:creationId xmlns:a16="http://schemas.microsoft.com/office/drawing/2014/main" id="{AF40B960-9AAA-985E-F809-0F0E6629AE56}"/>
              </a:ext>
            </a:extLst>
          </p:cNvPr>
          <p:cNvPicPr>
            <a:picLocks noChangeAspect="1"/>
          </p:cNvPicPr>
          <p:nvPr/>
        </p:nvPicPr>
        <p:blipFill>
          <a:blip r:embed="rId27"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2229325" y="4902813"/>
            <a:ext cx="540000" cy="540000"/>
          </a:xfrm>
          <a:prstGeom prst="rect">
            <a:avLst/>
          </a:prstGeom>
        </p:spPr>
      </p:pic>
      <p:sp>
        <p:nvSpPr>
          <p:cNvPr id="128" name="TextBox 45">
            <a:extLst>
              <a:ext uri="{FF2B5EF4-FFF2-40B4-BE49-F238E27FC236}">
                <a16:creationId xmlns:a16="http://schemas.microsoft.com/office/drawing/2014/main" id="{AB5DB13E-DE82-B79C-7BEB-1752A8BD3F39}"/>
              </a:ext>
            </a:extLst>
          </p:cNvPr>
          <p:cNvSpPr txBox="1"/>
          <p:nvPr/>
        </p:nvSpPr>
        <p:spPr>
          <a:xfrm>
            <a:off x="2064685" y="5398190"/>
            <a:ext cx="821368" cy="25391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a:ln>
                  <a:noFill/>
                </a:ln>
                <a:solidFill>
                  <a:schemeClr val="accent1">
                    <a:lumMod val="60000"/>
                    <a:lumOff val="40000"/>
                  </a:schemeClr>
                </a:solidFill>
                <a:effectLst/>
                <a:uLnTx/>
                <a:uFillTx/>
                <a:ea typeface="メイリオ"/>
                <a:cs typeface="+mn-cs"/>
              </a:rPr>
              <a:t>Sensor</a:t>
            </a:r>
          </a:p>
        </p:txBody>
      </p:sp>
      <p:pic>
        <p:nvPicPr>
          <p:cNvPr id="130" name="図 129" descr="図形&#10;&#10;低い精度で自動的に生成された説明">
            <a:extLst>
              <a:ext uri="{FF2B5EF4-FFF2-40B4-BE49-F238E27FC236}">
                <a16:creationId xmlns:a16="http://schemas.microsoft.com/office/drawing/2014/main" id="{A60DDE28-FDEF-DC94-3557-4EF4AD151828}"/>
              </a:ext>
            </a:extLst>
          </p:cNvPr>
          <p:cNvPicPr>
            <a:picLocks noChangeAspect="1"/>
          </p:cNvPicPr>
          <p:nvPr/>
        </p:nvPicPr>
        <p:blipFill>
          <a:blip r:embed="rId28"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6797261" y="4902813"/>
            <a:ext cx="540000" cy="540000"/>
          </a:xfrm>
          <a:prstGeom prst="rect">
            <a:avLst/>
          </a:prstGeom>
        </p:spPr>
      </p:pic>
      <p:pic>
        <p:nvPicPr>
          <p:cNvPr id="132" name="図 131" descr="図形&#10;&#10;低い精度で自動的に生成された説明">
            <a:extLst>
              <a:ext uri="{FF2B5EF4-FFF2-40B4-BE49-F238E27FC236}">
                <a16:creationId xmlns:a16="http://schemas.microsoft.com/office/drawing/2014/main" id="{C1297B08-57C4-40CB-C39B-D2676FF69CFE}"/>
              </a:ext>
            </a:extLst>
          </p:cNvPr>
          <p:cNvPicPr>
            <a:picLocks noChangeAspect="1"/>
          </p:cNvPicPr>
          <p:nvPr/>
        </p:nvPicPr>
        <p:blipFill>
          <a:blip r:embed="rId29"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2806511" y="4902813"/>
            <a:ext cx="540000" cy="540000"/>
          </a:xfrm>
          <a:prstGeom prst="rect">
            <a:avLst/>
          </a:prstGeom>
        </p:spPr>
      </p:pic>
      <p:sp>
        <p:nvSpPr>
          <p:cNvPr id="133" name="TextBox 45">
            <a:extLst>
              <a:ext uri="{FF2B5EF4-FFF2-40B4-BE49-F238E27FC236}">
                <a16:creationId xmlns:a16="http://schemas.microsoft.com/office/drawing/2014/main" id="{F3D436FD-4969-9F3C-9221-B87BC388805A}"/>
              </a:ext>
            </a:extLst>
          </p:cNvPr>
          <p:cNvSpPr txBox="1"/>
          <p:nvPr/>
        </p:nvSpPr>
        <p:spPr>
          <a:xfrm>
            <a:off x="2647139" y="5398190"/>
            <a:ext cx="821368" cy="25391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a:ln>
                  <a:noFill/>
                </a:ln>
                <a:solidFill>
                  <a:schemeClr val="accent1">
                    <a:lumMod val="60000"/>
                    <a:lumOff val="40000"/>
                  </a:schemeClr>
                </a:solidFill>
                <a:effectLst/>
                <a:uLnTx/>
                <a:uFillTx/>
                <a:ea typeface="メイリオ"/>
                <a:cs typeface="+mn-cs"/>
              </a:rPr>
              <a:t>Switch</a:t>
            </a:r>
          </a:p>
        </p:txBody>
      </p:sp>
      <p:sp>
        <p:nvSpPr>
          <p:cNvPr id="7" name="フローチャート: せん孔テープ 6">
            <a:extLst>
              <a:ext uri="{FF2B5EF4-FFF2-40B4-BE49-F238E27FC236}">
                <a16:creationId xmlns:a16="http://schemas.microsoft.com/office/drawing/2014/main" id="{A75D7FC1-BFA1-8955-3B1B-1333F61EBF7F}"/>
              </a:ext>
            </a:extLst>
          </p:cNvPr>
          <p:cNvSpPr/>
          <p:nvPr/>
        </p:nvSpPr>
        <p:spPr>
          <a:xfrm>
            <a:off x="8107625" y="2132856"/>
            <a:ext cx="595219" cy="325133"/>
          </a:xfrm>
          <a:prstGeom prst="flowChartPunchedTape">
            <a:avLst/>
          </a:prstGeom>
          <a:solidFill>
            <a:srgbClr val="669933"/>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kumimoji="1" lang="en-US" altLang="ja-JP" sz="1400"/>
              <a:t>New</a:t>
            </a:r>
            <a:endParaRPr kumimoji="1" lang="ja-JP" altLang="en-US" sz="1400"/>
          </a:p>
        </p:txBody>
      </p:sp>
      <p:sp>
        <p:nvSpPr>
          <p:cNvPr id="9" name="タイトル 66">
            <a:extLst>
              <a:ext uri="{FF2B5EF4-FFF2-40B4-BE49-F238E27FC236}">
                <a16:creationId xmlns:a16="http://schemas.microsoft.com/office/drawing/2014/main" id="{C0FC087F-03F0-DC4F-4246-FEA15BC68AEE}"/>
              </a:ext>
            </a:extLst>
          </p:cNvPr>
          <p:cNvSpPr txBox="1">
            <a:spLocks/>
          </p:cNvSpPr>
          <p:nvPr/>
        </p:nvSpPr>
        <p:spPr>
          <a:xfrm>
            <a:off x="467999" y="609540"/>
            <a:ext cx="11244575" cy="443198"/>
          </a:xfrm>
          <a:prstGeom prst="rect">
            <a:avLst/>
          </a:prstGeom>
        </p:spPr>
        <p:txBody>
          <a:bodyPr vert="horz" wrap="square" lIns="0" tIns="0" rIns="0" bIns="0" rtlCol="0" anchor="b" anchorCtr="0">
            <a:spAutoFit/>
          </a:bodyPr>
          <a:lstStyle>
            <a:lvl1pPr algn="l" defTabSz="914400" rtl="0" eaLnBrk="1" latinLnBrk="0" hangingPunct="1">
              <a:lnSpc>
                <a:spcPct val="90000"/>
              </a:lnSpc>
              <a:spcBef>
                <a:spcPct val="0"/>
              </a:spcBef>
              <a:buNone/>
              <a:defRPr kumimoji="1" sz="3200" b="1" kern="1200" cap="all" baseline="0">
                <a:solidFill>
                  <a:schemeClr val="tx2"/>
                </a:solidFill>
                <a:latin typeface="+mj-lt"/>
                <a:ea typeface="+mj-ea"/>
                <a:cs typeface="+mj-cs"/>
              </a:defRPr>
            </a:lvl1pPr>
          </a:lstStyle>
          <a:p>
            <a:r>
              <a:rPr lang="en-US" altLang="ja-JP"/>
              <a:t>Renesas Automotive MCU and SOC/MPU</a:t>
            </a:r>
            <a:endParaRPr lang="ja-JP" altLang="en-US"/>
          </a:p>
        </p:txBody>
      </p:sp>
      <p:sp>
        <p:nvSpPr>
          <p:cNvPr id="16" name="Rectangle 15">
            <a:extLst>
              <a:ext uri="{FF2B5EF4-FFF2-40B4-BE49-F238E27FC236}">
                <a16:creationId xmlns:a16="http://schemas.microsoft.com/office/drawing/2014/main" id="{13AF39E7-E5EE-703A-FF94-1562756F3AF9}"/>
              </a:ext>
            </a:extLst>
          </p:cNvPr>
          <p:cNvSpPr/>
          <p:nvPr/>
        </p:nvSpPr>
        <p:spPr>
          <a:xfrm>
            <a:off x="822844" y="5949280"/>
            <a:ext cx="10436587" cy="310896"/>
          </a:xfrm>
          <a:prstGeom prst="rect">
            <a:avLst/>
          </a:prstGeom>
          <a:solidFill>
            <a:schemeClr val="tx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GB">
                <a:cs typeface="Segoe UI Semibold" panose="020B0702040204020203" pitchFamily="34" charset="0"/>
              </a:rPr>
              <a:t>New Arm</a:t>
            </a:r>
            <a:r>
              <a:rPr lang="en-GB" sz="1800" kern="0" baseline="30000">
                <a:solidFill>
                  <a:srgbClr val="FFFFFF"/>
                </a:solidFill>
                <a:cs typeface="メイリオ" panose="020B0604030504040204" pitchFamily="50" charset="-128"/>
              </a:rPr>
              <a:t>®</a:t>
            </a:r>
            <a:r>
              <a:rPr kumimoji="1" lang="en-GB">
                <a:cs typeface="Segoe UI Semibold" panose="020B0702040204020203" pitchFamily="34" charset="0"/>
              </a:rPr>
              <a:t>-based MCU enhances RENESAS’ automotive portfolio to foster scalability to its SOCs  </a:t>
            </a:r>
          </a:p>
        </p:txBody>
      </p:sp>
      <p:sp>
        <p:nvSpPr>
          <p:cNvPr id="18" name="Rectangle 17">
            <a:extLst>
              <a:ext uri="{FF2B5EF4-FFF2-40B4-BE49-F238E27FC236}">
                <a16:creationId xmlns:a16="http://schemas.microsoft.com/office/drawing/2014/main" id="{528E9AEA-6F75-9A04-D036-968766862DEF}"/>
              </a:ext>
            </a:extLst>
          </p:cNvPr>
          <p:cNvSpPr/>
          <p:nvPr/>
        </p:nvSpPr>
        <p:spPr>
          <a:xfrm>
            <a:off x="3410858" y="1463040"/>
            <a:ext cx="5275429" cy="4486238"/>
          </a:xfrm>
          <a:prstGeom prst="rect">
            <a:avLst/>
          </a:prstGeom>
          <a:noFill/>
          <a:ln>
            <a:solidFill>
              <a:schemeClr val="accent2"/>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3432191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Rectangle: Rounded Corners 161">
            <a:extLst>
              <a:ext uri="{FF2B5EF4-FFF2-40B4-BE49-F238E27FC236}">
                <a16:creationId xmlns:a16="http://schemas.microsoft.com/office/drawing/2014/main" id="{D889BB18-9138-B42F-8B59-B830FF050DEB}"/>
              </a:ext>
            </a:extLst>
          </p:cNvPr>
          <p:cNvSpPr/>
          <p:nvPr/>
        </p:nvSpPr>
        <p:spPr>
          <a:xfrm>
            <a:off x="7015865" y="897626"/>
            <a:ext cx="5002993" cy="1171571"/>
          </a:xfrm>
          <a:prstGeom prst="roundRect">
            <a:avLst/>
          </a:prstGeom>
          <a:solidFill>
            <a:schemeClr val="bg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white"/>
                </a:solidFill>
                <a:effectLst/>
                <a:uLnTx/>
                <a:uFillTx/>
                <a:latin typeface="Arial"/>
                <a:ea typeface="メイリオ"/>
                <a:cs typeface="+mn-cs"/>
              </a:rPr>
              <a:t>12 MRAM</a:t>
            </a:r>
          </a:p>
        </p:txBody>
      </p:sp>
      <p:sp>
        <p:nvSpPr>
          <p:cNvPr id="161" name="Rectangle: Rounded Corners 160">
            <a:extLst>
              <a:ext uri="{FF2B5EF4-FFF2-40B4-BE49-F238E27FC236}">
                <a16:creationId xmlns:a16="http://schemas.microsoft.com/office/drawing/2014/main" id="{FC5A91E1-F6C9-A819-DC60-57F9D85E3FBB}"/>
              </a:ext>
            </a:extLst>
          </p:cNvPr>
          <p:cNvSpPr/>
          <p:nvPr/>
        </p:nvSpPr>
        <p:spPr>
          <a:xfrm>
            <a:off x="7031421" y="2010802"/>
            <a:ext cx="5002993" cy="2240983"/>
          </a:xfrm>
          <a:prstGeom prst="roundRect">
            <a:avLst/>
          </a:prstGeom>
          <a:solidFill>
            <a:schemeClr val="bg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rgbClr val="3C3C3B"/>
                </a:solidFill>
                <a:effectLst/>
                <a:uLnTx/>
                <a:uFillTx/>
                <a:latin typeface="Arial"/>
                <a:ea typeface="メイリオ"/>
                <a:cs typeface="+mn-cs"/>
              </a:rPr>
              <a:t>22 MRAM</a:t>
            </a:r>
          </a:p>
        </p:txBody>
      </p:sp>
      <p:sp>
        <p:nvSpPr>
          <p:cNvPr id="160" name="Rectangle: Rounded Corners 159">
            <a:extLst>
              <a:ext uri="{FF2B5EF4-FFF2-40B4-BE49-F238E27FC236}">
                <a16:creationId xmlns:a16="http://schemas.microsoft.com/office/drawing/2014/main" id="{4BDFA6A5-BBDA-9F8B-4772-5F1D5757EB96}"/>
              </a:ext>
            </a:extLst>
          </p:cNvPr>
          <p:cNvSpPr/>
          <p:nvPr/>
        </p:nvSpPr>
        <p:spPr>
          <a:xfrm>
            <a:off x="3430078" y="2530305"/>
            <a:ext cx="5419083" cy="2104011"/>
          </a:xfrm>
          <a:prstGeom prst="roundRect">
            <a:avLst/>
          </a:pr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rgbClr val="3C3C3B"/>
                </a:solidFill>
                <a:effectLst/>
                <a:uLnTx/>
                <a:uFillTx/>
                <a:latin typeface="Arial"/>
                <a:ea typeface="メイリオ"/>
                <a:cs typeface="+mn-cs"/>
              </a:rPr>
              <a:t>28nm</a:t>
            </a:r>
          </a:p>
        </p:txBody>
      </p:sp>
      <p:sp>
        <p:nvSpPr>
          <p:cNvPr id="159" name="Rectangle: Rounded Corners 158">
            <a:extLst>
              <a:ext uri="{FF2B5EF4-FFF2-40B4-BE49-F238E27FC236}">
                <a16:creationId xmlns:a16="http://schemas.microsoft.com/office/drawing/2014/main" id="{5550E2DA-12F2-C1C6-B15D-DD1C62CF58EA}"/>
              </a:ext>
            </a:extLst>
          </p:cNvPr>
          <p:cNvSpPr/>
          <p:nvPr/>
        </p:nvSpPr>
        <p:spPr>
          <a:xfrm>
            <a:off x="6032060" y="4427778"/>
            <a:ext cx="6002354" cy="1552428"/>
          </a:xfrm>
          <a:prstGeom prst="roundRect">
            <a:avLst/>
          </a:pr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rgbClr val="3C3C3B"/>
                </a:solidFill>
                <a:effectLst/>
                <a:uLnTx/>
                <a:uFillTx/>
                <a:latin typeface="Arial"/>
                <a:ea typeface="メイリオ"/>
                <a:cs typeface="+mn-cs"/>
              </a:rPr>
              <a:t>28nm</a:t>
            </a:r>
          </a:p>
        </p:txBody>
      </p:sp>
      <p:sp>
        <p:nvSpPr>
          <p:cNvPr id="157" name="Rectangle: Rounded Corners 156">
            <a:extLst>
              <a:ext uri="{FF2B5EF4-FFF2-40B4-BE49-F238E27FC236}">
                <a16:creationId xmlns:a16="http://schemas.microsoft.com/office/drawing/2014/main" id="{1F049A8B-4E0C-A704-58BE-AB5D852A5E80}"/>
              </a:ext>
            </a:extLst>
          </p:cNvPr>
          <p:cNvSpPr/>
          <p:nvPr/>
        </p:nvSpPr>
        <p:spPr>
          <a:xfrm>
            <a:off x="619461" y="3429000"/>
            <a:ext cx="2767697" cy="2772103"/>
          </a:xfrm>
          <a:prstGeom prst="round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rgbClr val="3C3C3B"/>
                </a:solidFill>
                <a:effectLst/>
                <a:uLnTx/>
                <a:uFillTx/>
                <a:latin typeface="Arial"/>
                <a:ea typeface="メイリオ"/>
                <a:cs typeface="+mn-cs"/>
              </a:rPr>
              <a:t>40nm</a:t>
            </a:r>
          </a:p>
        </p:txBody>
      </p:sp>
      <p:sp>
        <p:nvSpPr>
          <p:cNvPr id="158" name="Rectangle: Rounded Corners 157">
            <a:extLst>
              <a:ext uri="{FF2B5EF4-FFF2-40B4-BE49-F238E27FC236}">
                <a16:creationId xmlns:a16="http://schemas.microsoft.com/office/drawing/2014/main" id="{FBFE1AB0-15C4-A54A-9FBC-817195AEED50}"/>
              </a:ext>
            </a:extLst>
          </p:cNvPr>
          <p:cNvSpPr/>
          <p:nvPr/>
        </p:nvSpPr>
        <p:spPr>
          <a:xfrm>
            <a:off x="2826471" y="4732211"/>
            <a:ext cx="3205589" cy="955005"/>
          </a:xfrm>
          <a:prstGeom prst="round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メイリオ"/>
              <a:cs typeface="+mn-cs"/>
            </a:endParaRPr>
          </a:p>
        </p:txBody>
      </p:sp>
      <p:sp>
        <p:nvSpPr>
          <p:cNvPr id="125" name="Rectangle 124">
            <a:extLst>
              <a:ext uri="{FF2B5EF4-FFF2-40B4-BE49-F238E27FC236}">
                <a16:creationId xmlns:a16="http://schemas.microsoft.com/office/drawing/2014/main" id="{6DFF0ACC-12CC-7592-C521-C1BC8FC94962}"/>
              </a:ext>
            </a:extLst>
          </p:cNvPr>
          <p:cNvSpPr/>
          <p:nvPr/>
        </p:nvSpPr>
        <p:spPr>
          <a:xfrm>
            <a:off x="252248" y="947298"/>
            <a:ext cx="3229175" cy="54786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メイリオ"/>
              <a:cs typeface="+mn-cs"/>
            </a:endParaRPr>
          </a:p>
        </p:txBody>
      </p:sp>
      <p:grpSp>
        <p:nvGrpSpPr>
          <p:cNvPr id="3" name="グループ化 2">
            <a:extLst>
              <a:ext uri="{FF2B5EF4-FFF2-40B4-BE49-F238E27FC236}">
                <a16:creationId xmlns:a16="http://schemas.microsoft.com/office/drawing/2014/main" id="{4891B60A-F954-429F-A53E-9F5951F0236B}"/>
              </a:ext>
            </a:extLst>
          </p:cNvPr>
          <p:cNvGrpSpPr/>
          <p:nvPr/>
        </p:nvGrpSpPr>
        <p:grpSpPr>
          <a:xfrm>
            <a:off x="6210459" y="5959219"/>
            <a:ext cx="2542565" cy="360041"/>
            <a:chOff x="9275715" y="731288"/>
            <a:chExt cx="2796821" cy="479214"/>
          </a:xfrm>
        </p:grpSpPr>
        <p:sp>
          <p:nvSpPr>
            <p:cNvPr id="56" name="角丸四角形 22">
              <a:extLst>
                <a:ext uri="{FF2B5EF4-FFF2-40B4-BE49-F238E27FC236}">
                  <a16:creationId xmlns:a16="http://schemas.microsoft.com/office/drawing/2014/main" id="{EAA4660C-2DB2-4389-B794-6A3B99B664EE}"/>
                </a:ext>
              </a:extLst>
            </p:cNvPr>
            <p:cNvSpPr/>
            <p:nvPr/>
          </p:nvSpPr>
          <p:spPr>
            <a:xfrm>
              <a:off x="9275715" y="836712"/>
              <a:ext cx="288000" cy="288000"/>
            </a:xfrm>
            <a:prstGeom prst="roundRect">
              <a:avLst/>
            </a:prstGeom>
            <a:solidFill>
              <a:srgbClr val="006699"/>
            </a:solidFill>
            <a:ln w="25400" cap="flat" cmpd="sng" algn="ctr">
              <a:solidFill>
                <a:sysClr val="window" lastClr="FFFFFF"/>
              </a:solidFill>
              <a:prstDash val="sysDash"/>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prstClr val="white"/>
                </a:solidFill>
                <a:effectLst/>
                <a:uLnTx/>
                <a:uFillTx/>
                <a:latin typeface="メイリオ" panose="020B0604030504040204" pitchFamily="50" charset="-128"/>
                <a:ea typeface="メイリオ"/>
                <a:cs typeface="+mn-cs"/>
              </a:endParaRPr>
            </a:p>
          </p:txBody>
        </p:sp>
        <p:sp>
          <p:nvSpPr>
            <p:cNvPr id="57" name="角丸四角形 23">
              <a:extLst>
                <a:ext uri="{FF2B5EF4-FFF2-40B4-BE49-F238E27FC236}">
                  <a16:creationId xmlns:a16="http://schemas.microsoft.com/office/drawing/2014/main" id="{9D686EE8-B746-4915-835A-AF3B170CDC2D}"/>
                </a:ext>
              </a:extLst>
            </p:cNvPr>
            <p:cNvSpPr/>
            <p:nvPr/>
          </p:nvSpPr>
          <p:spPr>
            <a:xfrm>
              <a:off x="10632504" y="836712"/>
              <a:ext cx="288000" cy="288000"/>
            </a:xfrm>
            <a:prstGeom prst="roundRect">
              <a:avLst/>
            </a:prstGeom>
            <a:solidFill>
              <a:srgbClr val="669933"/>
            </a:solidFill>
            <a:ln w="25400" cap="flat" cmpd="sng" algn="ctr">
              <a:solidFill>
                <a:sysClr val="window" lastClr="FFFFFF"/>
              </a:solidFill>
              <a:prstDash val="sysDash"/>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prstClr val="white"/>
                </a:solidFill>
                <a:effectLst/>
                <a:uLnTx/>
                <a:uFillTx/>
                <a:latin typeface="メイリオ" panose="020B0604030504040204" pitchFamily="50" charset="-128"/>
                <a:ea typeface="メイリオ"/>
                <a:cs typeface="+mn-cs"/>
              </a:endParaRPr>
            </a:p>
          </p:txBody>
        </p:sp>
        <p:sp>
          <p:nvSpPr>
            <p:cNvPr id="59" name="テキスト ボックス 58">
              <a:extLst>
                <a:ext uri="{FF2B5EF4-FFF2-40B4-BE49-F238E27FC236}">
                  <a16:creationId xmlns:a16="http://schemas.microsoft.com/office/drawing/2014/main" id="{BC8F6AF5-37A6-4715-AE6C-AE47CC6D3260}"/>
                </a:ext>
              </a:extLst>
            </p:cNvPr>
            <p:cNvSpPr txBox="1"/>
            <p:nvPr/>
          </p:nvSpPr>
          <p:spPr>
            <a:xfrm>
              <a:off x="10920536" y="731288"/>
              <a:ext cx="1152000" cy="432000"/>
            </a:xfrm>
            <a:prstGeom prst="rect">
              <a:avLst/>
            </a:prstGeom>
            <a:noFill/>
          </p:spPr>
          <p:txBody>
            <a:bodyPr wrap="none" lIns="72000" tIns="36000" rIns="72000" bIns="36000" rtlCol="0">
              <a:noAutofit/>
            </a:bodyPr>
            <a:lstStyle/>
            <a:p>
              <a:pPr marL="0" marR="0" lvl="0" indent="0" algn="l" defTabSz="914400" rtl="0" eaLnBrk="1" fontAlgn="auto" latinLnBrk="0" hangingPunct="1">
                <a:lnSpc>
                  <a:spcPct val="100000"/>
                </a:lnSpc>
                <a:spcBef>
                  <a:spcPts val="0"/>
                </a:spcBef>
                <a:spcAft>
                  <a:spcPts val="600"/>
                </a:spcAft>
                <a:buClr>
                  <a:srgbClr val="006699"/>
                </a:buClr>
                <a:buSzTx/>
                <a:buFontTx/>
                <a:buNone/>
                <a:tabLst/>
                <a:defRPr/>
              </a:pPr>
              <a:r>
                <a:rPr kumimoji="1" lang="en-US" altLang="ja-JP" sz="1200" b="0" i="0" u="none" strike="noStrike" kern="1200" cap="none" spc="0" normalizeH="0" baseline="0" noProof="0" dirty="0">
                  <a:ln>
                    <a:noFill/>
                  </a:ln>
                  <a:solidFill>
                    <a:srgbClr val="3C3C3B"/>
                  </a:solidFill>
                  <a:effectLst/>
                  <a:uLnTx/>
                  <a:uFillTx/>
                  <a:latin typeface="Arial"/>
                  <a:ea typeface="メイリオ"/>
                  <a:cs typeface="+mn-cs"/>
                </a:rPr>
                <a:t>Under</a:t>
              </a:r>
              <a:br>
                <a:rPr kumimoji="1" lang="en-US" altLang="ja-JP" sz="1200" b="0" i="0" u="none" strike="noStrike" kern="1200" cap="none" spc="0" normalizeH="0" baseline="0" noProof="0" dirty="0">
                  <a:ln>
                    <a:noFill/>
                  </a:ln>
                  <a:solidFill>
                    <a:srgbClr val="3C3C3B"/>
                  </a:solidFill>
                  <a:effectLst/>
                  <a:uLnTx/>
                  <a:uFillTx/>
                  <a:latin typeface="Arial"/>
                  <a:ea typeface="メイリオ"/>
                  <a:cs typeface="+mn-cs"/>
                </a:rPr>
              </a:br>
              <a:r>
                <a:rPr kumimoji="1" lang="en-US" altLang="ja-JP" sz="1200" b="0" i="0" u="none" strike="noStrike" kern="1200" cap="none" spc="0" normalizeH="0" baseline="0" noProof="0" dirty="0">
                  <a:ln>
                    <a:noFill/>
                  </a:ln>
                  <a:solidFill>
                    <a:srgbClr val="3C3C3B"/>
                  </a:solidFill>
                  <a:effectLst/>
                  <a:uLnTx/>
                  <a:uFillTx/>
                  <a:latin typeface="Arial"/>
                  <a:ea typeface="メイリオ"/>
                  <a:cs typeface="+mn-cs"/>
                </a:rPr>
                <a:t>Planning</a:t>
              </a:r>
              <a:endParaRPr kumimoji="1" lang="ja-JP" altLang="en-US" sz="1200" b="0" i="0" u="none" strike="noStrike" kern="1200" cap="none" spc="0" normalizeH="0" baseline="0" noProof="0" dirty="0">
                <a:ln>
                  <a:noFill/>
                </a:ln>
                <a:solidFill>
                  <a:srgbClr val="3C3C3B"/>
                </a:solidFill>
                <a:effectLst/>
                <a:uLnTx/>
                <a:uFillTx/>
                <a:latin typeface="Arial"/>
                <a:ea typeface="メイリオ"/>
                <a:cs typeface="+mn-cs"/>
              </a:endParaRPr>
            </a:p>
          </p:txBody>
        </p:sp>
        <p:sp>
          <p:nvSpPr>
            <p:cNvPr id="60" name="テキスト ボックス 59">
              <a:extLst>
                <a:ext uri="{FF2B5EF4-FFF2-40B4-BE49-F238E27FC236}">
                  <a16:creationId xmlns:a16="http://schemas.microsoft.com/office/drawing/2014/main" id="{7A8A05A8-15AD-4D0F-9239-ACF98DBA0620}"/>
                </a:ext>
              </a:extLst>
            </p:cNvPr>
            <p:cNvSpPr txBox="1"/>
            <p:nvPr/>
          </p:nvSpPr>
          <p:spPr>
            <a:xfrm>
              <a:off x="9552384" y="778502"/>
              <a:ext cx="1152000" cy="432000"/>
            </a:xfrm>
            <a:prstGeom prst="rect">
              <a:avLst/>
            </a:prstGeom>
            <a:noFill/>
          </p:spPr>
          <p:txBody>
            <a:bodyPr wrap="none" lIns="72000" tIns="36000" rIns="72000" bIns="36000" rtlCol="0" anchor="ctr">
              <a:noAutofit/>
            </a:bodyPr>
            <a:lstStyle/>
            <a:p>
              <a:pPr marL="0" marR="0" lvl="0" indent="0" algn="l" defTabSz="914400" rtl="0" eaLnBrk="1" fontAlgn="auto" latinLnBrk="0" hangingPunct="1">
                <a:lnSpc>
                  <a:spcPct val="100000"/>
                </a:lnSpc>
                <a:spcBef>
                  <a:spcPts val="0"/>
                </a:spcBef>
                <a:spcAft>
                  <a:spcPts val="600"/>
                </a:spcAft>
                <a:buClr>
                  <a:srgbClr val="006699"/>
                </a:buClr>
                <a:buSzTx/>
                <a:buFontTx/>
                <a:buNone/>
                <a:tabLst/>
                <a:defRPr/>
              </a:pPr>
              <a:r>
                <a:rPr kumimoji="1" lang="en-US" altLang="ja-JP" sz="1200" b="0" i="0" u="none" strike="noStrike" kern="1200" cap="none" spc="0" normalizeH="0" baseline="0" noProof="0" dirty="0">
                  <a:ln>
                    <a:noFill/>
                  </a:ln>
                  <a:solidFill>
                    <a:srgbClr val="3C3C3B"/>
                  </a:solidFill>
                  <a:effectLst/>
                  <a:uLnTx/>
                  <a:uFillTx/>
                  <a:latin typeface="Arial"/>
                  <a:ea typeface="メイリオ"/>
                  <a:cs typeface="+mn-cs"/>
                </a:rPr>
                <a:t>Under</a:t>
              </a:r>
              <a:br>
                <a:rPr kumimoji="1" lang="en-US" altLang="ja-JP" sz="1200" b="0" i="0" u="none" strike="noStrike" kern="1200" cap="none" spc="0" normalizeH="0" baseline="0" noProof="0" dirty="0">
                  <a:ln>
                    <a:noFill/>
                  </a:ln>
                  <a:solidFill>
                    <a:srgbClr val="3C3C3B"/>
                  </a:solidFill>
                  <a:effectLst/>
                  <a:uLnTx/>
                  <a:uFillTx/>
                  <a:latin typeface="Arial"/>
                  <a:ea typeface="メイリオ"/>
                  <a:cs typeface="+mn-cs"/>
                </a:rPr>
              </a:br>
              <a:r>
                <a:rPr kumimoji="1" lang="en-US" altLang="ja-JP" sz="1200" b="0" i="0" u="none" strike="noStrike" kern="1200" cap="none" spc="0" normalizeH="0" baseline="0" noProof="0" dirty="0">
                  <a:ln>
                    <a:noFill/>
                  </a:ln>
                  <a:solidFill>
                    <a:srgbClr val="3C3C3B"/>
                  </a:solidFill>
                  <a:effectLst/>
                  <a:uLnTx/>
                  <a:uFillTx/>
                  <a:latin typeface="Arial"/>
                  <a:ea typeface="メイリオ"/>
                  <a:cs typeface="+mn-cs"/>
                </a:rPr>
                <a:t>Development</a:t>
              </a:r>
            </a:p>
          </p:txBody>
        </p:sp>
      </p:grpSp>
      <p:sp>
        <p:nvSpPr>
          <p:cNvPr id="2" name="タイトル 1">
            <a:extLst>
              <a:ext uri="{FF2B5EF4-FFF2-40B4-BE49-F238E27FC236}">
                <a16:creationId xmlns:a16="http://schemas.microsoft.com/office/drawing/2014/main" id="{9482AAFA-FBDE-4BA6-AE49-61CB57407D3A}"/>
              </a:ext>
            </a:extLst>
          </p:cNvPr>
          <p:cNvSpPr>
            <a:spLocks noGrp="1"/>
          </p:cNvSpPr>
          <p:nvPr>
            <p:ph type="title"/>
          </p:nvPr>
        </p:nvSpPr>
        <p:spPr>
          <a:xfrm>
            <a:off x="473712" y="144623"/>
            <a:ext cx="11244575" cy="455509"/>
          </a:xfrm>
        </p:spPr>
        <p:txBody>
          <a:bodyPr/>
          <a:lstStyle/>
          <a:p>
            <a:r>
              <a:rPr kumimoji="1" lang="en-US" altLang="ja-JP"/>
              <a:t>Renesas MCU roadmap</a:t>
            </a:r>
            <a:endParaRPr kumimoji="1" lang="ja-JP" altLang="en-US"/>
          </a:p>
        </p:txBody>
      </p:sp>
      <p:pic>
        <p:nvPicPr>
          <p:cNvPr id="34" name="図 18" descr="挿絵, 抽象 が含まれている画像&#10;&#10;自動的に生成された説明">
            <a:extLst>
              <a:ext uri="{FF2B5EF4-FFF2-40B4-BE49-F238E27FC236}">
                <a16:creationId xmlns:a16="http://schemas.microsoft.com/office/drawing/2014/main" id="{1D1C3EAE-567C-46E1-9418-54ECEE1752F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3443" y="1113708"/>
            <a:ext cx="2546188" cy="899233"/>
          </a:xfrm>
          <a:prstGeom prst="rect">
            <a:avLst/>
          </a:prstGeom>
        </p:spPr>
      </p:pic>
      <p:grpSp>
        <p:nvGrpSpPr>
          <p:cNvPr id="13" name="Group 12">
            <a:extLst>
              <a:ext uri="{FF2B5EF4-FFF2-40B4-BE49-F238E27FC236}">
                <a16:creationId xmlns:a16="http://schemas.microsoft.com/office/drawing/2014/main" id="{D0E000EA-83A4-77EE-F58D-76AD84ABDAF3}"/>
              </a:ext>
            </a:extLst>
          </p:cNvPr>
          <p:cNvGrpSpPr/>
          <p:nvPr/>
        </p:nvGrpSpPr>
        <p:grpSpPr>
          <a:xfrm>
            <a:off x="6096000" y="3623056"/>
            <a:ext cx="2683065" cy="951729"/>
            <a:chOff x="2351744" y="2829606"/>
            <a:chExt cx="2683065" cy="951729"/>
          </a:xfrm>
        </p:grpSpPr>
        <p:sp>
          <p:nvSpPr>
            <p:cNvPr id="14" name="Rounded Rectangle 42">
              <a:extLst>
                <a:ext uri="{FF2B5EF4-FFF2-40B4-BE49-F238E27FC236}">
                  <a16:creationId xmlns:a16="http://schemas.microsoft.com/office/drawing/2014/main" id="{1EAB8713-DF04-6008-C651-9EE5000E5735}"/>
                </a:ext>
              </a:extLst>
            </p:cNvPr>
            <p:cNvSpPr/>
            <p:nvPr/>
          </p:nvSpPr>
          <p:spPr>
            <a:xfrm>
              <a:off x="2351744" y="2829606"/>
              <a:ext cx="2232000" cy="936658"/>
            </a:xfrm>
            <a:prstGeom prst="roundRect">
              <a:avLst/>
            </a:prstGeom>
            <a:solidFill>
              <a:srgbClr val="053169"/>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white"/>
                  </a:solidFill>
                  <a:effectLst/>
                  <a:uLnTx/>
                  <a:uFillTx/>
                  <a:latin typeface="Arial"/>
                  <a:ea typeface="メイリオ"/>
                  <a:cs typeface="+mn-cs"/>
                </a:rPr>
                <a:t>U2A</a:t>
              </a:r>
              <a:endParaRPr kumimoji="0" lang="en-US" altLang="ja-JP" sz="2000" b="1" i="0" u="none" strike="noStrike" kern="1200" cap="none" spc="0" normalizeH="0" baseline="0" noProof="0">
                <a:ln>
                  <a:noFill/>
                </a:ln>
                <a:solidFill>
                  <a:prstClr val="white"/>
                </a:solidFill>
                <a:effectLst/>
                <a:uLnTx/>
                <a:uFillTx/>
                <a:latin typeface="Arial"/>
                <a:ea typeface="メイリオ"/>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white"/>
                  </a:solidFill>
                  <a:effectLst/>
                  <a:uLnTx/>
                  <a:uFillTx/>
                  <a:latin typeface="Arial"/>
                  <a:ea typeface="メイリオ"/>
                  <a:cs typeface="+mn-cs"/>
                </a:rPr>
                <a:t>RH850 (2+2)-&gt;(4+4) 400MHz</a:t>
              </a:r>
            </a:p>
          </p:txBody>
        </p:sp>
        <p:sp>
          <p:nvSpPr>
            <p:cNvPr id="15" name="TextBox 14">
              <a:extLst>
                <a:ext uri="{FF2B5EF4-FFF2-40B4-BE49-F238E27FC236}">
                  <a16:creationId xmlns:a16="http://schemas.microsoft.com/office/drawing/2014/main" id="{1F941B99-0D4F-0BE2-D506-8DFE4482ADF7}"/>
                </a:ext>
              </a:extLst>
            </p:cNvPr>
            <p:cNvSpPr txBox="1"/>
            <p:nvPr/>
          </p:nvSpPr>
          <p:spPr>
            <a:xfrm>
              <a:off x="4477761" y="2834292"/>
              <a:ext cx="557048"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C3C3B"/>
                  </a:solidFill>
                  <a:effectLst/>
                  <a:uLnTx/>
                  <a:uFillTx/>
                  <a:latin typeface="Arial"/>
                  <a:ea typeface="メイリオ"/>
                  <a:cs typeface="+mn-cs"/>
                </a:rPr>
                <a:t>16M</a:t>
              </a:r>
            </a:p>
          </p:txBody>
        </p:sp>
        <p:sp>
          <p:nvSpPr>
            <p:cNvPr id="16" name="TextBox 15">
              <a:extLst>
                <a:ext uri="{FF2B5EF4-FFF2-40B4-BE49-F238E27FC236}">
                  <a16:creationId xmlns:a16="http://schemas.microsoft.com/office/drawing/2014/main" id="{C273BD09-F852-F54F-C9C3-AC7EA9CD3926}"/>
                </a:ext>
              </a:extLst>
            </p:cNvPr>
            <p:cNvSpPr txBox="1"/>
            <p:nvPr/>
          </p:nvSpPr>
          <p:spPr>
            <a:xfrm>
              <a:off x="4446231" y="3504336"/>
              <a:ext cx="557048"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C3C3B"/>
                  </a:solidFill>
                  <a:effectLst/>
                  <a:uLnTx/>
                  <a:uFillTx/>
                  <a:latin typeface="Arial"/>
                  <a:ea typeface="メイリオ"/>
                  <a:cs typeface="+mn-cs"/>
                </a:rPr>
                <a:t>6M</a:t>
              </a:r>
            </a:p>
          </p:txBody>
        </p:sp>
        <p:sp>
          <p:nvSpPr>
            <p:cNvPr id="17" name="角丸四角形 40">
              <a:extLst>
                <a:ext uri="{FF2B5EF4-FFF2-40B4-BE49-F238E27FC236}">
                  <a16:creationId xmlns:a16="http://schemas.microsoft.com/office/drawing/2014/main" id="{89AF5B1E-AF09-9B1F-6D60-F76329A7F5EF}"/>
                </a:ext>
              </a:extLst>
            </p:cNvPr>
            <p:cNvSpPr/>
            <p:nvPr/>
          </p:nvSpPr>
          <p:spPr bwMode="auto">
            <a:xfrm>
              <a:off x="2405174" y="2885780"/>
              <a:ext cx="564376" cy="200565"/>
            </a:xfrm>
            <a:prstGeom prst="roundRect">
              <a:avLst>
                <a:gd name="adj" fmla="val 0"/>
              </a:avLst>
            </a:prstGeom>
            <a:solidFill>
              <a:schemeClr val="accent5">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rPr>
                <a:t>ICU-MH</a:t>
              </a:r>
              <a:endParaRPr kumimoji="1" lang="en-US" altLang="ja-JP" sz="600" b="0"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endParaRPr>
            </a:p>
          </p:txBody>
        </p:sp>
        <p:sp>
          <p:nvSpPr>
            <p:cNvPr id="18" name="Rectangle 17">
              <a:extLst>
                <a:ext uri="{FF2B5EF4-FFF2-40B4-BE49-F238E27FC236}">
                  <a16:creationId xmlns:a16="http://schemas.microsoft.com/office/drawing/2014/main" id="{2C01E9C0-116E-3023-1D48-ADE02BE6B0BF}"/>
                </a:ext>
              </a:extLst>
            </p:cNvPr>
            <p:cNvSpPr/>
            <p:nvPr/>
          </p:nvSpPr>
          <p:spPr>
            <a:xfrm>
              <a:off x="2721668" y="3603881"/>
              <a:ext cx="1426938" cy="119950"/>
            </a:xfrm>
            <a:prstGeom prst="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Arial"/>
                  <a:ea typeface="メイリオ"/>
                  <a:cs typeface="+mn-cs"/>
                </a:rPr>
                <a:t>1Gbps / 100Mbps</a:t>
              </a:r>
            </a:p>
          </p:txBody>
        </p:sp>
      </p:grpSp>
      <p:grpSp>
        <p:nvGrpSpPr>
          <p:cNvPr id="19" name="Group 18">
            <a:extLst>
              <a:ext uri="{FF2B5EF4-FFF2-40B4-BE49-F238E27FC236}">
                <a16:creationId xmlns:a16="http://schemas.microsoft.com/office/drawing/2014/main" id="{4A1028A2-6B49-D25C-9BAE-AB27E3DD66C9}"/>
              </a:ext>
            </a:extLst>
          </p:cNvPr>
          <p:cNvGrpSpPr/>
          <p:nvPr/>
        </p:nvGrpSpPr>
        <p:grpSpPr>
          <a:xfrm>
            <a:off x="6096000" y="4632273"/>
            <a:ext cx="2662045" cy="951729"/>
            <a:chOff x="2351744" y="2829606"/>
            <a:chExt cx="2662045" cy="951729"/>
          </a:xfrm>
        </p:grpSpPr>
        <p:sp>
          <p:nvSpPr>
            <p:cNvPr id="20" name="Rounded Rectangle 42">
              <a:extLst>
                <a:ext uri="{FF2B5EF4-FFF2-40B4-BE49-F238E27FC236}">
                  <a16:creationId xmlns:a16="http://schemas.microsoft.com/office/drawing/2014/main" id="{EA1C8210-43D8-A53D-B0AC-554ADFE92ABD}"/>
                </a:ext>
              </a:extLst>
            </p:cNvPr>
            <p:cNvSpPr/>
            <p:nvPr/>
          </p:nvSpPr>
          <p:spPr>
            <a:xfrm>
              <a:off x="2351744" y="2829606"/>
              <a:ext cx="2232000" cy="936658"/>
            </a:xfrm>
            <a:prstGeom prst="roundRect">
              <a:avLst/>
            </a:prstGeom>
            <a:solidFill>
              <a:srgbClr val="053169"/>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white"/>
                  </a:solidFill>
                  <a:effectLst/>
                  <a:uLnTx/>
                  <a:uFillTx/>
                  <a:latin typeface="Arial"/>
                  <a:ea typeface="メイリオ"/>
                  <a:cs typeface="+mn-cs"/>
                </a:rPr>
                <a:t>U2C</a:t>
              </a:r>
              <a:endParaRPr kumimoji="0" lang="en-US" altLang="ja-JP" sz="2000" b="1" i="0" u="none" strike="noStrike" kern="1200" cap="none" spc="0" normalizeH="0" baseline="0" noProof="0">
                <a:ln>
                  <a:noFill/>
                </a:ln>
                <a:solidFill>
                  <a:prstClr val="white"/>
                </a:solidFill>
                <a:effectLst/>
                <a:uLnTx/>
                <a:uFillTx/>
                <a:latin typeface="Arial"/>
                <a:ea typeface="メイリオ"/>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white"/>
                  </a:solidFill>
                  <a:effectLst/>
                  <a:uLnTx/>
                  <a:uFillTx/>
                  <a:latin typeface="Arial"/>
                  <a:ea typeface="メイリオ"/>
                  <a:cs typeface="+mn-cs"/>
                </a:rPr>
                <a:t>RH850 (1+1)-&gt;(2+2) 320MHz</a:t>
              </a:r>
            </a:p>
          </p:txBody>
        </p:sp>
        <p:sp>
          <p:nvSpPr>
            <p:cNvPr id="21" name="TextBox 20">
              <a:extLst>
                <a:ext uri="{FF2B5EF4-FFF2-40B4-BE49-F238E27FC236}">
                  <a16:creationId xmlns:a16="http://schemas.microsoft.com/office/drawing/2014/main" id="{7D8744CB-F4EE-843B-56F2-2573E73FC29A}"/>
                </a:ext>
              </a:extLst>
            </p:cNvPr>
            <p:cNvSpPr txBox="1"/>
            <p:nvPr/>
          </p:nvSpPr>
          <p:spPr>
            <a:xfrm>
              <a:off x="4446231" y="2834292"/>
              <a:ext cx="557048"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C3C3B"/>
                  </a:solidFill>
                  <a:effectLst/>
                  <a:uLnTx/>
                  <a:uFillTx/>
                  <a:latin typeface="Arial"/>
                  <a:ea typeface="メイリオ"/>
                  <a:cs typeface="+mn-cs"/>
                </a:rPr>
                <a:t>8M</a:t>
              </a:r>
            </a:p>
          </p:txBody>
        </p:sp>
        <p:sp>
          <p:nvSpPr>
            <p:cNvPr id="22" name="TextBox 21">
              <a:extLst>
                <a:ext uri="{FF2B5EF4-FFF2-40B4-BE49-F238E27FC236}">
                  <a16:creationId xmlns:a16="http://schemas.microsoft.com/office/drawing/2014/main" id="{7C0366DE-76AD-9507-B12B-750DCBE39C40}"/>
                </a:ext>
              </a:extLst>
            </p:cNvPr>
            <p:cNvSpPr txBox="1"/>
            <p:nvPr/>
          </p:nvSpPr>
          <p:spPr>
            <a:xfrm>
              <a:off x="4456741" y="3504336"/>
              <a:ext cx="557048"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C3C3B"/>
                  </a:solidFill>
                  <a:effectLst/>
                  <a:uLnTx/>
                  <a:uFillTx/>
                  <a:latin typeface="Arial"/>
                  <a:ea typeface="メイリオ"/>
                  <a:cs typeface="+mn-cs"/>
                </a:rPr>
                <a:t>2M</a:t>
              </a:r>
            </a:p>
          </p:txBody>
        </p:sp>
        <p:sp>
          <p:nvSpPr>
            <p:cNvPr id="23" name="角丸四角形 40">
              <a:extLst>
                <a:ext uri="{FF2B5EF4-FFF2-40B4-BE49-F238E27FC236}">
                  <a16:creationId xmlns:a16="http://schemas.microsoft.com/office/drawing/2014/main" id="{D0FB5FE3-6B2B-FFE0-481D-D1CFB66E108E}"/>
                </a:ext>
              </a:extLst>
            </p:cNvPr>
            <p:cNvSpPr/>
            <p:nvPr/>
          </p:nvSpPr>
          <p:spPr bwMode="auto">
            <a:xfrm>
              <a:off x="2415684" y="2885780"/>
              <a:ext cx="564376" cy="200565"/>
            </a:xfrm>
            <a:prstGeom prst="roundRect">
              <a:avLst>
                <a:gd name="adj" fmla="val 0"/>
              </a:avLst>
            </a:prstGeom>
            <a:solidFill>
              <a:schemeClr val="accent5">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rPr>
                <a:t>ICU-MH</a:t>
              </a:r>
              <a:endParaRPr kumimoji="1" lang="en-US" altLang="ja-JP" sz="600" b="0"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endParaRPr>
            </a:p>
          </p:txBody>
        </p:sp>
        <p:sp>
          <p:nvSpPr>
            <p:cNvPr id="24" name="Rectangle 23">
              <a:extLst>
                <a:ext uri="{FF2B5EF4-FFF2-40B4-BE49-F238E27FC236}">
                  <a16:creationId xmlns:a16="http://schemas.microsoft.com/office/drawing/2014/main" id="{B45520C2-F591-9AAE-69CC-79BF03CACFE0}"/>
                </a:ext>
              </a:extLst>
            </p:cNvPr>
            <p:cNvSpPr/>
            <p:nvPr/>
          </p:nvSpPr>
          <p:spPr>
            <a:xfrm>
              <a:off x="2419093" y="3601026"/>
              <a:ext cx="2111218" cy="119237"/>
            </a:xfrm>
            <a:prstGeom prst="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Arial"/>
                  <a:ea typeface="メイリオ"/>
                  <a:cs typeface="+mn-cs"/>
                </a:rPr>
                <a:t>1Gbps / 100Mbps / 10BT1S</a:t>
              </a:r>
            </a:p>
          </p:txBody>
        </p:sp>
      </p:grpSp>
      <p:grpSp>
        <p:nvGrpSpPr>
          <p:cNvPr id="25" name="Group 24">
            <a:extLst>
              <a:ext uri="{FF2B5EF4-FFF2-40B4-BE49-F238E27FC236}">
                <a16:creationId xmlns:a16="http://schemas.microsoft.com/office/drawing/2014/main" id="{88E42FC9-267A-F2EA-C4E3-B875746EE52B}"/>
              </a:ext>
            </a:extLst>
          </p:cNvPr>
          <p:cNvGrpSpPr/>
          <p:nvPr/>
        </p:nvGrpSpPr>
        <p:grpSpPr>
          <a:xfrm>
            <a:off x="6096000" y="2613839"/>
            <a:ext cx="2683065" cy="951729"/>
            <a:chOff x="2351744" y="2829606"/>
            <a:chExt cx="2683065" cy="951729"/>
          </a:xfrm>
        </p:grpSpPr>
        <p:sp>
          <p:nvSpPr>
            <p:cNvPr id="26" name="Rounded Rectangle 42">
              <a:extLst>
                <a:ext uri="{FF2B5EF4-FFF2-40B4-BE49-F238E27FC236}">
                  <a16:creationId xmlns:a16="http://schemas.microsoft.com/office/drawing/2014/main" id="{E453A619-8B8B-4735-343A-4CFD2E38D0CD}"/>
                </a:ext>
              </a:extLst>
            </p:cNvPr>
            <p:cNvSpPr/>
            <p:nvPr/>
          </p:nvSpPr>
          <p:spPr>
            <a:xfrm>
              <a:off x="2351744" y="2829606"/>
              <a:ext cx="2232000" cy="936658"/>
            </a:xfrm>
            <a:prstGeom prst="roundRect">
              <a:avLst/>
            </a:prstGeom>
            <a:solidFill>
              <a:srgbClr val="053169"/>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white"/>
                  </a:solidFill>
                  <a:effectLst/>
                  <a:uLnTx/>
                  <a:uFillTx/>
                  <a:latin typeface="Arial"/>
                  <a:ea typeface="メイリオ"/>
                  <a:cs typeface="+mn-cs"/>
                </a:rPr>
                <a:t>U2B</a:t>
              </a:r>
              <a:endParaRPr kumimoji="0" lang="en-US" altLang="ja-JP" sz="2000" b="1" i="0" u="none" strike="noStrike" kern="1200" cap="none" spc="0" normalizeH="0" baseline="0" noProof="0">
                <a:ln>
                  <a:noFill/>
                </a:ln>
                <a:solidFill>
                  <a:prstClr val="white"/>
                </a:solidFill>
                <a:effectLst/>
                <a:uLnTx/>
                <a:uFillTx/>
                <a:latin typeface="Arial"/>
                <a:ea typeface="メイリオ"/>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white"/>
                  </a:solidFill>
                  <a:effectLst/>
                  <a:uLnTx/>
                  <a:uFillTx/>
                  <a:latin typeface="Arial"/>
                  <a:ea typeface="メイリオ"/>
                  <a:cs typeface="+mn-cs"/>
                </a:rPr>
                <a:t>RH850 (2+2)-&gt;(6+4) 400MHz</a:t>
              </a:r>
            </a:p>
          </p:txBody>
        </p:sp>
        <p:sp>
          <p:nvSpPr>
            <p:cNvPr id="27" name="TextBox 26">
              <a:extLst>
                <a:ext uri="{FF2B5EF4-FFF2-40B4-BE49-F238E27FC236}">
                  <a16:creationId xmlns:a16="http://schemas.microsoft.com/office/drawing/2014/main" id="{0EEB3318-93DA-53B6-04B2-BEF211EC77C3}"/>
                </a:ext>
              </a:extLst>
            </p:cNvPr>
            <p:cNvSpPr txBox="1"/>
            <p:nvPr/>
          </p:nvSpPr>
          <p:spPr>
            <a:xfrm>
              <a:off x="4477761" y="2834292"/>
              <a:ext cx="557048"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C3C3B"/>
                  </a:solidFill>
                  <a:effectLst/>
                  <a:uLnTx/>
                  <a:uFillTx/>
                  <a:latin typeface="Arial"/>
                  <a:ea typeface="メイリオ"/>
                  <a:cs typeface="+mn-cs"/>
                </a:rPr>
                <a:t>24M</a:t>
              </a:r>
            </a:p>
          </p:txBody>
        </p:sp>
        <p:sp>
          <p:nvSpPr>
            <p:cNvPr id="28" name="TextBox 27">
              <a:extLst>
                <a:ext uri="{FF2B5EF4-FFF2-40B4-BE49-F238E27FC236}">
                  <a16:creationId xmlns:a16="http://schemas.microsoft.com/office/drawing/2014/main" id="{16E98C93-A9A2-5C96-C3EC-EBFBFECD9FED}"/>
                </a:ext>
              </a:extLst>
            </p:cNvPr>
            <p:cNvSpPr txBox="1"/>
            <p:nvPr/>
          </p:nvSpPr>
          <p:spPr>
            <a:xfrm>
              <a:off x="4467251" y="3504336"/>
              <a:ext cx="557048"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C3C3B"/>
                  </a:solidFill>
                  <a:effectLst/>
                  <a:uLnTx/>
                  <a:uFillTx/>
                  <a:latin typeface="Arial"/>
                  <a:ea typeface="メイリオ"/>
                  <a:cs typeface="+mn-cs"/>
                </a:rPr>
                <a:t>6M</a:t>
              </a:r>
            </a:p>
          </p:txBody>
        </p:sp>
        <p:sp>
          <p:nvSpPr>
            <p:cNvPr id="29" name="角丸四角形 40">
              <a:extLst>
                <a:ext uri="{FF2B5EF4-FFF2-40B4-BE49-F238E27FC236}">
                  <a16:creationId xmlns:a16="http://schemas.microsoft.com/office/drawing/2014/main" id="{962F908F-4789-0C33-6318-7E17C232A321}"/>
                </a:ext>
              </a:extLst>
            </p:cNvPr>
            <p:cNvSpPr/>
            <p:nvPr/>
          </p:nvSpPr>
          <p:spPr bwMode="auto">
            <a:xfrm>
              <a:off x="2405174" y="2885780"/>
              <a:ext cx="564376" cy="200565"/>
            </a:xfrm>
            <a:prstGeom prst="roundRect">
              <a:avLst>
                <a:gd name="adj" fmla="val 0"/>
              </a:avLst>
            </a:prstGeom>
            <a:solidFill>
              <a:schemeClr val="accent5">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rPr>
                <a:t>ICU-MH</a:t>
              </a:r>
              <a:endParaRPr kumimoji="1" lang="en-US" altLang="ja-JP" sz="600" b="0"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endParaRPr>
            </a:p>
          </p:txBody>
        </p:sp>
        <p:sp>
          <p:nvSpPr>
            <p:cNvPr id="30" name="Rectangle 29">
              <a:extLst>
                <a:ext uri="{FF2B5EF4-FFF2-40B4-BE49-F238E27FC236}">
                  <a16:creationId xmlns:a16="http://schemas.microsoft.com/office/drawing/2014/main" id="{6C143DFB-5D6F-5CE8-194D-BFBA80DDF17D}"/>
                </a:ext>
              </a:extLst>
            </p:cNvPr>
            <p:cNvSpPr/>
            <p:nvPr/>
          </p:nvSpPr>
          <p:spPr>
            <a:xfrm>
              <a:off x="2419093" y="3601026"/>
              <a:ext cx="2111218" cy="119237"/>
            </a:xfrm>
            <a:prstGeom prst="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Arial"/>
                  <a:ea typeface="メイリオ"/>
                  <a:cs typeface="+mn-cs"/>
                </a:rPr>
                <a:t>1Gbps / 100Mbps / 10BT1S</a:t>
              </a:r>
            </a:p>
          </p:txBody>
        </p:sp>
      </p:grpSp>
      <p:pic>
        <p:nvPicPr>
          <p:cNvPr id="78" name="Picture 77">
            <a:extLst>
              <a:ext uri="{FF2B5EF4-FFF2-40B4-BE49-F238E27FC236}">
                <a16:creationId xmlns:a16="http://schemas.microsoft.com/office/drawing/2014/main" id="{351295CC-BB49-D429-32BD-A67A8E4EE5F9}"/>
              </a:ext>
            </a:extLst>
          </p:cNvPr>
          <p:cNvPicPr>
            <a:picLocks noChangeAspect="1"/>
          </p:cNvPicPr>
          <p:nvPr/>
        </p:nvPicPr>
        <p:blipFill>
          <a:blip r:embed="rId4"/>
          <a:stretch>
            <a:fillRect/>
          </a:stretch>
        </p:blipFill>
        <p:spPr>
          <a:xfrm>
            <a:off x="8988727" y="220955"/>
            <a:ext cx="1725810" cy="528396"/>
          </a:xfrm>
          <a:prstGeom prst="rect">
            <a:avLst/>
          </a:prstGeom>
        </p:spPr>
      </p:pic>
      <p:grpSp>
        <p:nvGrpSpPr>
          <p:cNvPr id="103" name="Group 102">
            <a:extLst>
              <a:ext uri="{FF2B5EF4-FFF2-40B4-BE49-F238E27FC236}">
                <a16:creationId xmlns:a16="http://schemas.microsoft.com/office/drawing/2014/main" id="{9B6D9A7F-E258-2CDF-2D52-23F36FDB0C4C}"/>
              </a:ext>
            </a:extLst>
          </p:cNvPr>
          <p:cNvGrpSpPr/>
          <p:nvPr/>
        </p:nvGrpSpPr>
        <p:grpSpPr>
          <a:xfrm>
            <a:off x="7489050" y="2301566"/>
            <a:ext cx="4603900" cy="1110568"/>
            <a:chOff x="7489050" y="2595863"/>
            <a:chExt cx="4603900" cy="1110568"/>
          </a:xfrm>
        </p:grpSpPr>
        <p:grpSp>
          <p:nvGrpSpPr>
            <p:cNvPr id="67" name="Group 66">
              <a:extLst>
                <a:ext uri="{FF2B5EF4-FFF2-40B4-BE49-F238E27FC236}">
                  <a16:creationId xmlns:a16="http://schemas.microsoft.com/office/drawing/2014/main" id="{50306946-ECD3-4EA1-FD0A-6C21B6A39A97}"/>
                </a:ext>
              </a:extLst>
            </p:cNvPr>
            <p:cNvGrpSpPr/>
            <p:nvPr/>
          </p:nvGrpSpPr>
          <p:grpSpPr>
            <a:xfrm>
              <a:off x="8705706" y="2595863"/>
              <a:ext cx="3387244" cy="1110568"/>
              <a:chOff x="1986287" y="2822874"/>
              <a:chExt cx="3387244" cy="1110568"/>
            </a:xfrm>
          </p:grpSpPr>
          <p:sp>
            <p:nvSpPr>
              <p:cNvPr id="68" name="Rounded Rectangle 42">
                <a:extLst>
                  <a:ext uri="{FF2B5EF4-FFF2-40B4-BE49-F238E27FC236}">
                    <a16:creationId xmlns:a16="http://schemas.microsoft.com/office/drawing/2014/main" id="{A8EBE2D0-4344-1CE2-9901-8472559EF20B}"/>
                  </a:ext>
                </a:extLst>
              </p:cNvPr>
              <p:cNvSpPr/>
              <p:nvPr/>
            </p:nvSpPr>
            <p:spPr>
              <a:xfrm>
                <a:off x="1986287" y="2829605"/>
                <a:ext cx="2597457" cy="1103837"/>
              </a:xfrm>
              <a:prstGeom prst="roundRect">
                <a:avLst/>
              </a:prstGeom>
              <a:solidFill>
                <a:srgbClr val="669933"/>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white"/>
                    </a:solidFill>
                    <a:effectLst/>
                    <a:uLnTx/>
                    <a:uFillTx/>
                    <a:latin typeface="Arial"/>
                    <a:ea typeface="メイリオ"/>
                    <a:cs typeface="+mn-cs"/>
                  </a:rPr>
                  <a:t>        U5H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white"/>
                    </a:solidFill>
                    <a:effectLst/>
                    <a:uLnTx/>
                    <a:uFillTx/>
                    <a:latin typeface="Arial"/>
                    <a:ea typeface="メイリオ"/>
                    <a:cs typeface="+mn-cs"/>
                  </a:rPr>
                  <a:t>        R52 (X+Y) M55 (X+Y)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white"/>
                    </a:solidFill>
                    <a:effectLst/>
                    <a:uLnTx/>
                    <a:uFillTx/>
                    <a:latin typeface="Arial"/>
                    <a:ea typeface="メイリオ"/>
                    <a:cs typeface="+mn-cs"/>
                  </a:rPr>
                  <a:t>     </a:t>
                </a:r>
                <a:r>
                  <a:rPr kumimoji="0" lang="en-US" sz="1050" b="0" i="0" u="none" strike="noStrike" kern="1200" cap="none" spc="0" normalizeH="0" baseline="0" noProof="0" err="1">
                    <a:ln>
                      <a:noFill/>
                    </a:ln>
                    <a:solidFill>
                      <a:prstClr val="white"/>
                    </a:solidFill>
                    <a:effectLst/>
                    <a:uLnTx/>
                    <a:uFillTx/>
                    <a:latin typeface="Arial"/>
                    <a:ea typeface="メイリオ"/>
                    <a:cs typeface="+mn-cs"/>
                  </a:rPr>
                  <a:t>XXXMHz</a:t>
                </a:r>
                <a:r>
                  <a:rPr kumimoji="0" lang="en-US" sz="1050" b="0" i="0" u="none" strike="noStrike" kern="1200" cap="none" spc="0" normalizeH="0" baseline="0" noProof="0">
                    <a:ln>
                      <a:noFill/>
                    </a:ln>
                    <a:solidFill>
                      <a:prstClr val="white"/>
                    </a:solidFill>
                    <a:effectLst/>
                    <a:uLnTx/>
                    <a:uFillTx/>
                    <a:latin typeface="Arial"/>
                    <a:ea typeface="メイリオ"/>
                    <a:cs typeface="+mn-cs"/>
                  </a:rPr>
                  <a:t> -&gt; </a:t>
                </a:r>
                <a:r>
                  <a:rPr kumimoji="0" lang="en-US" sz="1050" b="0" i="0" u="none" strike="noStrike" kern="1200" cap="none" spc="0" normalizeH="0" baseline="0" noProof="0" err="1">
                    <a:ln>
                      <a:noFill/>
                    </a:ln>
                    <a:solidFill>
                      <a:prstClr val="white"/>
                    </a:solidFill>
                    <a:effectLst/>
                    <a:uLnTx/>
                    <a:uFillTx/>
                    <a:latin typeface="Arial"/>
                    <a:ea typeface="メイリオ"/>
                    <a:cs typeface="+mn-cs"/>
                  </a:rPr>
                  <a:t>YYYMHz</a:t>
                </a:r>
                <a:endParaRPr kumimoji="0" lang="en-US" sz="1050" b="0" i="0" u="none" strike="noStrike" kern="1200" cap="none" spc="0" normalizeH="0" baseline="0" noProof="0">
                  <a:ln>
                    <a:noFill/>
                  </a:ln>
                  <a:solidFill>
                    <a:prstClr val="white"/>
                  </a:solidFill>
                  <a:effectLst/>
                  <a:uLnTx/>
                  <a:uFillTx/>
                  <a:latin typeface="Arial"/>
                  <a:ea typeface="メイリオ"/>
                  <a:cs typeface="+mn-cs"/>
                </a:endParaRPr>
              </a:p>
            </p:txBody>
          </p:sp>
          <p:sp>
            <p:nvSpPr>
              <p:cNvPr id="69" name="TextBox 68">
                <a:extLst>
                  <a:ext uri="{FF2B5EF4-FFF2-40B4-BE49-F238E27FC236}">
                    <a16:creationId xmlns:a16="http://schemas.microsoft.com/office/drawing/2014/main" id="{35EA5CF7-EA92-393A-5BBD-1B9C0D268471}"/>
                  </a:ext>
                </a:extLst>
              </p:cNvPr>
              <p:cNvSpPr txBox="1"/>
              <p:nvPr/>
            </p:nvSpPr>
            <p:spPr>
              <a:xfrm>
                <a:off x="4414952" y="2822874"/>
                <a:ext cx="95857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C3C3B"/>
                    </a:solidFill>
                    <a:effectLst/>
                    <a:uLnTx/>
                    <a:uFillTx/>
                    <a:latin typeface="Arial"/>
                    <a:ea typeface="メイリオ"/>
                    <a:cs typeface="+mn-cs"/>
                  </a:rPr>
                  <a:t>32M MRAM</a:t>
                </a:r>
              </a:p>
            </p:txBody>
          </p:sp>
          <p:sp>
            <p:nvSpPr>
              <p:cNvPr id="70" name="TextBox 69">
                <a:extLst>
                  <a:ext uri="{FF2B5EF4-FFF2-40B4-BE49-F238E27FC236}">
                    <a16:creationId xmlns:a16="http://schemas.microsoft.com/office/drawing/2014/main" id="{84D89B1A-AAC9-CEA5-CABE-1681AAAC87F0}"/>
                  </a:ext>
                </a:extLst>
              </p:cNvPr>
              <p:cNvSpPr txBox="1"/>
              <p:nvPr/>
            </p:nvSpPr>
            <p:spPr>
              <a:xfrm>
                <a:off x="4440500" y="3377470"/>
                <a:ext cx="874495"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C3C3B"/>
                    </a:solidFill>
                    <a:effectLst/>
                    <a:uLnTx/>
                    <a:uFillTx/>
                    <a:latin typeface="Arial"/>
                    <a:ea typeface="メイリオ"/>
                    <a:cs typeface="+mn-cs"/>
                  </a:rPr>
                  <a:t>8M MRAM</a:t>
                </a:r>
              </a:p>
            </p:txBody>
          </p:sp>
          <p:sp>
            <p:nvSpPr>
              <p:cNvPr id="71" name="角丸四角形 40">
                <a:extLst>
                  <a:ext uri="{FF2B5EF4-FFF2-40B4-BE49-F238E27FC236}">
                    <a16:creationId xmlns:a16="http://schemas.microsoft.com/office/drawing/2014/main" id="{6E766EC3-866B-26C0-C9D9-64DD85EB98F4}"/>
                  </a:ext>
                </a:extLst>
              </p:cNvPr>
              <p:cNvSpPr/>
              <p:nvPr/>
            </p:nvSpPr>
            <p:spPr bwMode="auto">
              <a:xfrm>
                <a:off x="2037315" y="2885780"/>
                <a:ext cx="564376" cy="113135"/>
              </a:xfrm>
              <a:prstGeom prst="roundRect">
                <a:avLst>
                  <a:gd name="adj" fmla="val 0"/>
                </a:avLst>
              </a:prstGeom>
              <a:solidFill>
                <a:schemeClr val="accent5">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rPr>
                  <a:t>RSIP</a:t>
                </a:r>
                <a:endParaRPr kumimoji="1" lang="en-US" altLang="ja-JP" sz="600" b="0"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endParaRPr>
              </a:p>
            </p:txBody>
          </p:sp>
          <p:sp>
            <p:nvSpPr>
              <p:cNvPr id="72" name="Rectangle 71">
                <a:extLst>
                  <a:ext uri="{FF2B5EF4-FFF2-40B4-BE49-F238E27FC236}">
                    <a16:creationId xmlns:a16="http://schemas.microsoft.com/office/drawing/2014/main" id="{772D4FB5-30EC-D92F-D1EE-D8A8FDBD48A4}"/>
                  </a:ext>
                </a:extLst>
              </p:cNvPr>
              <p:cNvSpPr/>
              <p:nvPr/>
            </p:nvSpPr>
            <p:spPr>
              <a:xfrm>
                <a:off x="2261441" y="3769186"/>
                <a:ext cx="2111218" cy="119237"/>
              </a:xfrm>
              <a:prstGeom prst="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Arial"/>
                    <a:ea typeface="メイリオ"/>
                    <a:cs typeface="+mn-cs"/>
                  </a:rPr>
                  <a:t>2.5Gbps / 1Gbps / 10BT1S</a:t>
                </a:r>
              </a:p>
            </p:txBody>
          </p:sp>
        </p:grpSp>
        <p:sp>
          <p:nvSpPr>
            <p:cNvPr id="82" name="角丸四角形 40">
              <a:extLst>
                <a:ext uri="{FF2B5EF4-FFF2-40B4-BE49-F238E27FC236}">
                  <a16:creationId xmlns:a16="http://schemas.microsoft.com/office/drawing/2014/main" id="{581F1F37-4605-C755-8A5E-468AD3F8F051}"/>
                </a:ext>
              </a:extLst>
            </p:cNvPr>
            <p:cNvSpPr/>
            <p:nvPr/>
          </p:nvSpPr>
          <p:spPr bwMode="auto">
            <a:xfrm>
              <a:off x="10576740" y="2672201"/>
              <a:ext cx="564376" cy="150687"/>
            </a:xfrm>
            <a:prstGeom prst="roundRect">
              <a:avLst>
                <a:gd name="adj" fmla="val 0"/>
              </a:avLst>
            </a:prstGeom>
            <a:solidFill>
              <a:schemeClr val="accent5">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rPr>
                <a:t>HYP</a:t>
              </a:r>
              <a:endParaRPr kumimoji="1" lang="en-US" altLang="ja-JP" sz="600" b="0"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endParaRPr>
            </a:p>
          </p:txBody>
        </p:sp>
        <p:sp>
          <p:nvSpPr>
            <p:cNvPr id="85" name="角丸四角形 40">
              <a:extLst>
                <a:ext uri="{FF2B5EF4-FFF2-40B4-BE49-F238E27FC236}">
                  <a16:creationId xmlns:a16="http://schemas.microsoft.com/office/drawing/2014/main" id="{9E675450-506B-906A-2AF2-1BF109E02A3B}"/>
                </a:ext>
              </a:extLst>
            </p:cNvPr>
            <p:cNvSpPr/>
            <p:nvPr/>
          </p:nvSpPr>
          <p:spPr bwMode="auto">
            <a:xfrm>
              <a:off x="10576740" y="2845621"/>
              <a:ext cx="564376" cy="150687"/>
            </a:xfrm>
            <a:prstGeom prst="roundRect">
              <a:avLst>
                <a:gd name="adj" fmla="val 0"/>
              </a:avLst>
            </a:prstGeom>
            <a:solidFill>
              <a:schemeClr val="accent5">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rPr>
                <a:t>DSP</a:t>
              </a:r>
              <a:endParaRPr kumimoji="1" lang="en-US" altLang="ja-JP" sz="600" b="0"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endParaRPr>
            </a:p>
          </p:txBody>
        </p:sp>
        <p:sp>
          <p:nvSpPr>
            <p:cNvPr id="86" name="角丸四角形 40">
              <a:extLst>
                <a:ext uri="{FF2B5EF4-FFF2-40B4-BE49-F238E27FC236}">
                  <a16:creationId xmlns:a16="http://schemas.microsoft.com/office/drawing/2014/main" id="{9CFB7128-43CB-0DA5-4CA6-F30B19998CDE}"/>
                </a:ext>
              </a:extLst>
            </p:cNvPr>
            <p:cNvSpPr/>
            <p:nvPr/>
          </p:nvSpPr>
          <p:spPr bwMode="auto">
            <a:xfrm>
              <a:off x="7489050" y="3280684"/>
              <a:ext cx="785517" cy="150687"/>
            </a:xfrm>
            <a:prstGeom prst="roundRect">
              <a:avLst>
                <a:gd name="adj" fmla="val 0"/>
              </a:avLst>
            </a:prstGeom>
            <a:solidFill>
              <a:schemeClr val="accent5">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rPr>
                <a:t>RTG ACC</a:t>
              </a:r>
              <a:endParaRPr kumimoji="1" lang="en-US" altLang="ja-JP" sz="600" b="0"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endParaRPr>
            </a:p>
          </p:txBody>
        </p:sp>
      </p:grpSp>
      <p:grpSp>
        <p:nvGrpSpPr>
          <p:cNvPr id="104" name="Group 103">
            <a:extLst>
              <a:ext uri="{FF2B5EF4-FFF2-40B4-BE49-F238E27FC236}">
                <a16:creationId xmlns:a16="http://schemas.microsoft.com/office/drawing/2014/main" id="{F31BEC21-C5E4-27F4-E6AE-4D2644C95CB1}"/>
              </a:ext>
            </a:extLst>
          </p:cNvPr>
          <p:cNvGrpSpPr/>
          <p:nvPr/>
        </p:nvGrpSpPr>
        <p:grpSpPr>
          <a:xfrm>
            <a:off x="8734941" y="3487624"/>
            <a:ext cx="3358009" cy="1365386"/>
            <a:chOff x="8734941" y="3675360"/>
            <a:chExt cx="3358009" cy="1009496"/>
          </a:xfrm>
        </p:grpSpPr>
        <p:grpSp>
          <p:nvGrpSpPr>
            <p:cNvPr id="88" name="Group 87">
              <a:extLst>
                <a:ext uri="{FF2B5EF4-FFF2-40B4-BE49-F238E27FC236}">
                  <a16:creationId xmlns:a16="http://schemas.microsoft.com/office/drawing/2014/main" id="{B9A1EDCB-90F5-D0AF-E45A-F4AE20483DBB}"/>
                </a:ext>
              </a:extLst>
            </p:cNvPr>
            <p:cNvGrpSpPr/>
            <p:nvPr/>
          </p:nvGrpSpPr>
          <p:grpSpPr>
            <a:xfrm>
              <a:off x="8734941" y="3675360"/>
              <a:ext cx="3358009" cy="1009496"/>
              <a:chOff x="1986287" y="2781888"/>
              <a:chExt cx="3358009" cy="1009496"/>
            </a:xfrm>
          </p:grpSpPr>
          <p:sp>
            <p:nvSpPr>
              <p:cNvPr id="89" name="Rounded Rectangle 42">
                <a:extLst>
                  <a:ext uri="{FF2B5EF4-FFF2-40B4-BE49-F238E27FC236}">
                    <a16:creationId xmlns:a16="http://schemas.microsoft.com/office/drawing/2014/main" id="{6037BF20-1932-0551-B19E-D2365C17BF83}"/>
                  </a:ext>
                </a:extLst>
              </p:cNvPr>
              <p:cNvSpPr/>
              <p:nvPr/>
            </p:nvSpPr>
            <p:spPr>
              <a:xfrm>
                <a:off x="1986287" y="2845147"/>
                <a:ext cx="2597457" cy="936658"/>
              </a:xfrm>
              <a:prstGeom prst="roundRect">
                <a:avLst/>
              </a:prstGeom>
              <a:solidFill>
                <a:srgbClr val="006699"/>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white"/>
                    </a:solidFill>
                    <a:effectLst/>
                    <a:uLnTx/>
                    <a:uFillTx/>
                    <a:latin typeface="Arial"/>
                    <a:ea typeface="メイリオ"/>
                    <a:cs typeface="+mn-cs"/>
                  </a:rPr>
                  <a:t>        U5M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white"/>
                    </a:solidFill>
                    <a:effectLst/>
                    <a:uLnTx/>
                    <a:uFillTx/>
                    <a:latin typeface="Arial"/>
                    <a:ea typeface="メイリオ"/>
                    <a:cs typeface="+mn-cs"/>
                  </a:rPr>
                  <a:t>        M55 (1+1)-&gt;(4+2)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white"/>
                    </a:solidFill>
                    <a:effectLst/>
                    <a:uLnTx/>
                    <a:uFillTx/>
                    <a:latin typeface="Arial"/>
                    <a:ea typeface="メイリオ"/>
                    <a:cs typeface="+mn-cs"/>
                  </a:rPr>
                  <a:t>     240MHz -&gt; 400MHz</a:t>
                </a:r>
              </a:p>
            </p:txBody>
          </p:sp>
          <p:sp>
            <p:nvSpPr>
              <p:cNvPr id="90" name="TextBox 89">
                <a:extLst>
                  <a:ext uri="{FF2B5EF4-FFF2-40B4-BE49-F238E27FC236}">
                    <a16:creationId xmlns:a16="http://schemas.microsoft.com/office/drawing/2014/main" id="{A908A8F7-A39E-DF5B-FF1B-0A6234FA60CD}"/>
                  </a:ext>
                </a:extLst>
              </p:cNvPr>
              <p:cNvSpPr txBox="1"/>
              <p:nvPr/>
            </p:nvSpPr>
            <p:spPr>
              <a:xfrm>
                <a:off x="4385717" y="2781888"/>
                <a:ext cx="95857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C3C3B"/>
                    </a:solidFill>
                    <a:effectLst/>
                    <a:uLnTx/>
                    <a:uFillTx/>
                    <a:latin typeface="Arial"/>
                    <a:ea typeface="メイリオ"/>
                    <a:cs typeface="+mn-cs"/>
                  </a:rPr>
                  <a:t>16M MRAM</a:t>
                </a:r>
              </a:p>
            </p:txBody>
          </p:sp>
          <p:sp>
            <p:nvSpPr>
              <p:cNvPr id="91" name="TextBox 90">
                <a:extLst>
                  <a:ext uri="{FF2B5EF4-FFF2-40B4-BE49-F238E27FC236}">
                    <a16:creationId xmlns:a16="http://schemas.microsoft.com/office/drawing/2014/main" id="{CFF6C6CD-E010-F028-5DE7-1838A6AEE881}"/>
                  </a:ext>
                </a:extLst>
              </p:cNvPr>
              <p:cNvSpPr txBox="1"/>
              <p:nvPr/>
            </p:nvSpPr>
            <p:spPr>
              <a:xfrm>
                <a:off x="4560112" y="3514385"/>
                <a:ext cx="557048"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C3C3B"/>
                    </a:solidFill>
                    <a:effectLst/>
                    <a:uLnTx/>
                    <a:uFillTx/>
                    <a:latin typeface="Arial"/>
                    <a:ea typeface="メイリオ"/>
                    <a:cs typeface="+mn-cs"/>
                  </a:rPr>
                  <a:t>2M</a:t>
                </a:r>
              </a:p>
            </p:txBody>
          </p:sp>
          <p:sp>
            <p:nvSpPr>
              <p:cNvPr id="92" name="角丸四角形 40">
                <a:extLst>
                  <a:ext uri="{FF2B5EF4-FFF2-40B4-BE49-F238E27FC236}">
                    <a16:creationId xmlns:a16="http://schemas.microsoft.com/office/drawing/2014/main" id="{78A7ABC9-9115-390D-E437-C6D6330C0AAF}"/>
                  </a:ext>
                </a:extLst>
              </p:cNvPr>
              <p:cNvSpPr/>
              <p:nvPr/>
            </p:nvSpPr>
            <p:spPr bwMode="auto">
              <a:xfrm>
                <a:off x="2037315" y="2885780"/>
                <a:ext cx="564376" cy="115663"/>
              </a:xfrm>
              <a:prstGeom prst="roundRect">
                <a:avLst>
                  <a:gd name="adj" fmla="val 0"/>
                </a:avLst>
              </a:prstGeom>
              <a:solidFill>
                <a:schemeClr val="accent5">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rPr>
                  <a:t>RSIP</a:t>
                </a:r>
                <a:endParaRPr kumimoji="1" lang="en-US" altLang="ja-JP" sz="600" b="0"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endParaRPr>
              </a:p>
            </p:txBody>
          </p:sp>
          <p:sp>
            <p:nvSpPr>
              <p:cNvPr id="93" name="Rectangle 92">
                <a:extLst>
                  <a:ext uri="{FF2B5EF4-FFF2-40B4-BE49-F238E27FC236}">
                    <a16:creationId xmlns:a16="http://schemas.microsoft.com/office/drawing/2014/main" id="{A3E4E46F-EB11-0108-0237-9624D395E9CF}"/>
                  </a:ext>
                </a:extLst>
              </p:cNvPr>
              <p:cNvSpPr/>
              <p:nvPr/>
            </p:nvSpPr>
            <p:spPr>
              <a:xfrm>
                <a:off x="2261441" y="3632108"/>
                <a:ext cx="2111218" cy="119237"/>
              </a:xfrm>
              <a:prstGeom prst="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Arial"/>
                    <a:ea typeface="メイリオ"/>
                    <a:cs typeface="+mn-cs"/>
                  </a:rPr>
                  <a:t>1Gbps / 100Mbps / 10BT1S</a:t>
                </a:r>
              </a:p>
            </p:txBody>
          </p:sp>
        </p:grpSp>
        <p:sp>
          <p:nvSpPr>
            <p:cNvPr id="96" name="角丸四角形 40">
              <a:extLst>
                <a:ext uri="{FF2B5EF4-FFF2-40B4-BE49-F238E27FC236}">
                  <a16:creationId xmlns:a16="http://schemas.microsoft.com/office/drawing/2014/main" id="{AA55E6E4-EF29-76BE-A51C-7C08C4648A74}"/>
                </a:ext>
              </a:extLst>
            </p:cNvPr>
            <p:cNvSpPr/>
            <p:nvPr/>
          </p:nvSpPr>
          <p:spPr bwMode="auto">
            <a:xfrm>
              <a:off x="10489802" y="4128558"/>
              <a:ext cx="785517" cy="150687"/>
            </a:xfrm>
            <a:prstGeom prst="roundRect">
              <a:avLst>
                <a:gd name="adj" fmla="val 0"/>
              </a:avLst>
            </a:prstGeom>
            <a:solidFill>
              <a:schemeClr val="accent5">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rPr>
                <a:t>RTG ACC</a:t>
              </a:r>
              <a:endParaRPr kumimoji="1" lang="en-US" altLang="ja-JP" sz="600" b="0"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endParaRPr>
            </a:p>
          </p:txBody>
        </p:sp>
      </p:grpSp>
      <p:grpSp>
        <p:nvGrpSpPr>
          <p:cNvPr id="97" name="Group 96">
            <a:extLst>
              <a:ext uri="{FF2B5EF4-FFF2-40B4-BE49-F238E27FC236}">
                <a16:creationId xmlns:a16="http://schemas.microsoft.com/office/drawing/2014/main" id="{6D7896EC-6714-3E75-C75D-B7258BA79F03}"/>
              </a:ext>
            </a:extLst>
          </p:cNvPr>
          <p:cNvGrpSpPr/>
          <p:nvPr/>
        </p:nvGrpSpPr>
        <p:grpSpPr>
          <a:xfrm>
            <a:off x="8713573" y="4915543"/>
            <a:ext cx="3249880" cy="936658"/>
            <a:chOff x="1986287" y="2829606"/>
            <a:chExt cx="3249880" cy="936658"/>
          </a:xfrm>
        </p:grpSpPr>
        <p:sp>
          <p:nvSpPr>
            <p:cNvPr id="98" name="Rounded Rectangle 42">
              <a:extLst>
                <a:ext uri="{FF2B5EF4-FFF2-40B4-BE49-F238E27FC236}">
                  <a16:creationId xmlns:a16="http://schemas.microsoft.com/office/drawing/2014/main" id="{71C847EE-06CC-DE83-3B82-D336AEB3DBF5}"/>
                </a:ext>
              </a:extLst>
            </p:cNvPr>
            <p:cNvSpPr/>
            <p:nvPr/>
          </p:nvSpPr>
          <p:spPr>
            <a:xfrm>
              <a:off x="1986287" y="2829606"/>
              <a:ext cx="2597457" cy="936658"/>
            </a:xfrm>
            <a:prstGeom prst="roundRect">
              <a:avLst/>
            </a:prstGeom>
            <a:solidFill>
              <a:srgbClr val="006699"/>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white"/>
                  </a:solidFill>
                  <a:effectLst/>
                  <a:uLnTx/>
                  <a:uFillTx/>
                  <a:latin typeface="Arial"/>
                  <a:ea typeface="メイリオ"/>
                  <a:cs typeface="+mn-cs"/>
                </a:rPr>
                <a:t>        U5L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white"/>
                  </a:solidFill>
                  <a:effectLst/>
                  <a:uLnTx/>
                  <a:uFillTx/>
                  <a:latin typeface="Arial"/>
                  <a:ea typeface="メイリオ"/>
                  <a:cs typeface="+mn-cs"/>
                </a:rPr>
                <a:t>        M33 (1+0)-&gt; M55 (2/3+0)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white"/>
                  </a:solidFill>
                  <a:effectLst/>
                  <a:uLnTx/>
                  <a:uFillTx/>
                  <a:latin typeface="Arial"/>
                  <a:ea typeface="メイリオ"/>
                  <a:cs typeface="+mn-cs"/>
                </a:rPr>
                <a:t>     160MHz -&gt; 320MHz</a:t>
              </a:r>
            </a:p>
          </p:txBody>
        </p:sp>
        <p:sp>
          <p:nvSpPr>
            <p:cNvPr id="99" name="TextBox 98">
              <a:extLst>
                <a:ext uri="{FF2B5EF4-FFF2-40B4-BE49-F238E27FC236}">
                  <a16:creationId xmlns:a16="http://schemas.microsoft.com/office/drawing/2014/main" id="{DFCB4138-2711-9DFB-4779-590335FEE899}"/>
                </a:ext>
              </a:extLst>
            </p:cNvPr>
            <p:cNvSpPr txBox="1"/>
            <p:nvPr/>
          </p:nvSpPr>
          <p:spPr>
            <a:xfrm>
              <a:off x="4446231" y="2834292"/>
              <a:ext cx="78993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C3C3B"/>
                  </a:solidFill>
                  <a:effectLst/>
                  <a:uLnTx/>
                  <a:uFillTx/>
                  <a:latin typeface="Arial"/>
                  <a:ea typeface="メイリオ"/>
                  <a:cs typeface="+mn-cs"/>
                </a:rPr>
                <a:t>8M MRAM</a:t>
              </a:r>
            </a:p>
          </p:txBody>
        </p:sp>
        <p:sp>
          <p:nvSpPr>
            <p:cNvPr id="100" name="TextBox 99">
              <a:extLst>
                <a:ext uri="{FF2B5EF4-FFF2-40B4-BE49-F238E27FC236}">
                  <a16:creationId xmlns:a16="http://schemas.microsoft.com/office/drawing/2014/main" id="{949C28E4-BC5C-E037-01F3-744CC069BAF9}"/>
                </a:ext>
              </a:extLst>
            </p:cNvPr>
            <p:cNvSpPr txBox="1"/>
            <p:nvPr/>
          </p:nvSpPr>
          <p:spPr>
            <a:xfrm>
              <a:off x="4583744" y="3489265"/>
              <a:ext cx="557048"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C3C3B"/>
                  </a:solidFill>
                  <a:effectLst/>
                  <a:uLnTx/>
                  <a:uFillTx/>
                  <a:latin typeface="Arial"/>
                  <a:ea typeface="メイリオ"/>
                  <a:cs typeface="+mn-cs"/>
                </a:rPr>
                <a:t>1M</a:t>
              </a:r>
            </a:p>
          </p:txBody>
        </p:sp>
        <p:sp>
          <p:nvSpPr>
            <p:cNvPr id="101" name="角丸四角形 40">
              <a:extLst>
                <a:ext uri="{FF2B5EF4-FFF2-40B4-BE49-F238E27FC236}">
                  <a16:creationId xmlns:a16="http://schemas.microsoft.com/office/drawing/2014/main" id="{295E5011-2CD8-FE89-DAA0-25E07BE399B4}"/>
                </a:ext>
              </a:extLst>
            </p:cNvPr>
            <p:cNvSpPr/>
            <p:nvPr/>
          </p:nvSpPr>
          <p:spPr bwMode="auto">
            <a:xfrm>
              <a:off x="2037315" y="2885780"/>
              <a:ext cx="564376" cy="119237"/>
            </a:xfrm>
            <a:prstGeom prst="roundRect">
              <a:avLst>
                <a:gd name="adj" fmla="val 0"/>
              </a:avLst>
            </a:prstGeom>
            <a:solidFill>
              <a:schemeClr val="accent5">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rPr>
                <a:t>RSIP</a:t>
              </a:r>
              <a:endParaRPr kumimoji="1" lang="en-US" altLang="ja-JP" sz="600" b="0"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endParaRPr>
            </a:p>
          </p:txBody>
        </p:sp>
        <p:sp>
          <p:nvSpPr>
            <p:cNvPr id="102" name="Rectangle 101">
              <a:extLst>
                <a:ext uri="{FF2B5EF4-FFF2-40B4-BE49-F238E27FC236}">
                  <a16:creationId xmlns:a16="http://schemas.microsoft.com/office/drawing/2014/main" id="{2F85A574-8ED5-25E8-F7B5-4F5AC7DA8FA8}"/>
                </a:ext>
              </a:extLst>
            </p:cNvPr>
            <p:cNvSpPr/>
            <p:nvPr/>
          </p:nvSpPr>
          <p:spPr>
            <a:xfrm>
              <a:off x="2261441" y="3601026"/>
              <a:ext cx="2111218" cy="119237"/>
            </a:xfrm>
            <a:prstGeom prst="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Arial"/>
                  <a:ea typeface="メイリオ"/>
                  <a:cs typeface="+mn-cs"/>
                </a:rPr>
                <a:t>1Gbps /100Mbps / 10BT1S</a:t>
              </a:r>
            </a:p>
          </p:txBody>
        </p:sp>
      </p:grpSp>
      <p:grpSp>
        <p:nvGrpSpPr>
          <p:cNvPr id="105" name="Group 104">
            <a:extLst>
              <a:ext uri="{FF2B5EF4-FFF2-40B4-BE49-F238E27FC236}">
                <a16:creationId xmlns:a16="http://schemas.microsoft.com/office/drawing/2014/main" id="{AFCB12B2-AB53-14B2-321C-3B9DE95B104B}"/>
              </a:ext>
            </a:extLst>
          </p:cNvPr>
          <p:cNvGrpSpPr/>
          <p:nvPr/>
        </p:nvGrpSpPr>
        <p:grpSpPr>
          <a:xfrm>
            <a:off x="7599076" y="940567"/>
            <a:ext cx="4498746" cy="2004053"/>
            <a:chOff x="7594204" y="2595863"/>
            <a:chExt cx="4498746" cy="2004053"/>
          </a:xfrm>
        </p:grpSpPr>
        <p:grpSp>
          <p:nvGrpSpPr>
            <p:cNvPr id="106" name="Group 105">
              <a:extLst>
                <a:ext uri="{FF2B5EF4-FFF2-40B4-BE49-F238E27FC236}">
                  <a16:creationId xmlns:a16="http://schemas.microsoft.com/office/drawing/2014/main" id="{0CA71954-2AA0-6E19-281C-CF0D0A08BB15}"/>
                </a:ext>
              </a:extLst>
            </p:cNvPr>
            <p:cNvGrpSpPr/>
            <p:nvPr/>
          </p:nvGrpSpPr>
          <p:grpSpPr>
            <a:xfrm>
              <a:off x="8705706" y="2595863"/>
              <a:ext cx="3387244" cy="1110568"/>
              <a:chOff x="1986287" y="2822874"/>
              <a:chExt cx="3387244" cy="1110568"/>
            </a:xfrm>
          </p:grpSpPr>
          <p:sp>
            <p:nvSpPr>
              <p:cNvPr id="110" name="Rounded Rectangle 42">
                <a:extLst>
                  <a:ext uri="{FF2B5EF4-FFF2-40B4-BE49-F238E27FC236}">
                    <a16:creationId xmlns:a16="http://schemas.microsoft.com/office/drawing/2014/main" id="{8F5A3898-73D3-C2F3-F5CF-45F0007D8E22}"/>
                  </a:ext>
                </a:extLst>
              </p:cNvPr>
              <p:cNvSpPr/>
              <p:nvPr/>
            </p:nvSpPr>
            <p:spPr>
              <a:xfrm>
                <a:off x="1986287" y="2829605"/>
                <a:ext cx="2597457" cy="1103837"/>
              </a:xfrm>
              <a:prstGeom prst="roundRect">
                <a:avLst/>
              </a:prstGeom>
              <a:solidFill>
                <a:srgbClr val="669933"/>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white"/>
                    </a:solidFill>
                    <a:effectLst/>
                    <a:uLnTx/>
                    <a:uFillTx/>
                    <a:latin typeface="Arial"/>
                    <a:ea typeface="メイリオ"/>
                    <a:cs typeface="+mn-cs"/>
                  </a:rPr>
                  <a:t>        C5x</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white"/>
                    </a:solidFill>
                    <a:effectLst/>
                    <a:uLnTx/>
                    <a:uFillTx/>
                    <a:latin typeface="Arial"/>
                    <a:ea typeface="メイリオ"/>
                    <a:cs typeface="+mn-cs"/>
                  </a:rPr>
                  <a:t>        R52 (16+0) 1.2GHz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white"/>
                    </a:solidFill>
                    <a:effectLst/>
                    <a:uLnTx/>
                    <a:uFillTx/>
                    <a:latin typeface="Arial"/>
                    <a:ea typeface="メイリオ"/>
                    <a:cs typeface="+mn-cs"/>
                  </a:rPr>
                  <a:t>        M33 RT 400MHz</a:t>
                </a:r>
              </a:p>
            </p:txBody>
          </p:sp>
          <p:sp>
            <p:nvSpPr>
              <p:cNvPr id="111" name="TextBox 110">
                <a:extLst>
                  <a:ext uri="{FF2B5EF4-FFF2-40B4-BE49-F238E27FC236}">
                    <a16:creationId xmlns:a16="http://schemas.microsoft.com/office/drawing/2014/main" id="{C3D23075-3108-1B3A-B7F6-66FB0983FC07}"/>
                  </a:ext>
                </a:extLst>
              </p:cNvPr>
              <p:cNvSpPr txBox="1"/>
              <p:nvPr/>
            </p:nvSpPr>
            <p:spPr>
              <a:xfrm>
                <a:off x="4414952" y="2822874"/>
                <a:ext cx="95857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C3C3B"/>
                    </a:solidFill>
                    <a:effectLst/>
                    <a:uLnTx/>
                    <a:uFillTx/>
                    <a:latin typeface="Arial"/>
                    <a:ea typeface="メイリオ"/>
                    <a:cs typeface="+mn-cs"/>
                  </a:rPr>
                  <a:t>32M+ MRAM</a:t>
                </a:r>
              </a:p>
            </p:txBody>
          </p:sp>
          <p:sp>
            <p:nvSpPr>
              <p:cNvPr id="112" name="TextBox 111">
                <a:extLst>
                  <a:ext uri="{FF2B5EF4-FFF2-40B4-BE49-F238E27FC236}">
                    <a16:creationId xmlns:a16="http://schemas.microsoft.com/office/drawing/2014/main" id="{73E2EF11-C9AC-281C-F08D-A5043D151CA8}"/>
                  </a:ext>
                </a:extLst>
              </p:cNvPr>
              <p:cNvSpPr txBox="1"/>
              <p:nvPr/>
            </p:nvSpPr>
            <p:spPr>
              <a:xfrm>
                <a:off x="4440500" y="3377470"/>
                <a:ext cx="874495"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C3C3B"/>
                    </a:solidFill>
                    <a:effectLst/>
                    <a:uLnTx/>
                    <a:uFillTx/>
                    <a:latin typeface="Arial"/>
                    <a:ea typeface="メイリオ"/>
                    <a:cs typeface="+mn-cs"/>
                  </a:rPr>
                  <a:t>16M MRAM</a:t>
                </a:r>
              </a:p>
            </p:txBody>
          </p:sp>
          <p:sp>
            <p:nvSpPr>
              <p:cNvPr id="113" name="角丸四角形 40">
                <a:extLst>
                  <a:ext uri="{FF2B5EF4-FFF2-40B4-BE49-F238E27FC236}">
                    <a16:creationId xmlns:a16="http://schemas.microsoft.com/office/drawing/2014/main" id="{3EED374A-D6E2-31CB-E9CE-06160FDF0E02}"/>
                  </a:ext>
                </a:extLst>
              </p:cNvPr>
              <p:cNvSpPr/>
              <p:nvPr/>
            </p:nvSpPr>
            <p:spPr bwMode="auto">
              <a:xfrm>
                <a:off x="2037315" y="2885780"/>
                <a:ext cx="564376" cy="113135"/>
              </a:xfrm>
              <a:prstGeom prst="roundRect">
                <a:avLst>
                  <a:gd name="adj" fmla="val 0"/>
                </a:avLst>
              </a:prstGeom>
              <a:solidFill>
                <a:schemeClr val="accent5">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rPr>
                  <a:t>RSIP</a:t>
                </a:r>
                <a:endParaRPr kumimoji="1" lang="en-US" altLang="ja-JP" sz="600" b="0"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endParaRPr>
              </a:p>
            </p:txBody>
          </p:sp>
          <p:sp>
            <p:nvSpPr>
              <p:cNvPr id="114" name="Rectangle 113">
                <a:extLst>
                  <a:ext uri="{FF2B5EF4-FFF2-40B4-BE49-F238E27FC236}">
                    <a16:creationId xmlns:a16="http://schemas.microsoft.com/office/drawing/2014/main" id="{2D25F436-37B8-11EE-7ABE-779FBEBD4446}"/>
                  </a:ext>
                </a:extLst>
              </p:cNvPr>
              <p:cNvSpPr/>
              <p:nvPr/>
            </p:nvSpPr>
            <p:spPr>
              <a:xfrm>
                <a:off x="2261441" y="3769186"/>
                <a:ext cx="2111218" cy="119237"/>
              </a:xfrm>
              <a:prstGeom prst="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Arial"/>
                    <a:ea typeface="メイリオ"/>
                    <a:cs typeface="+mn-cs"/>
                  </a:rPr>
                  <a:t>2.5Gbps / 1Gbps / 10BT1S</a:t>
                </a:r>
              </a:p>
            </p:txBody>
          </p:sp>
        </p:grpSp>
        <p:sp>
          <p:nvSpPr>
            <p:cNvPr id="107" name="角丸四角形 40">
              <a:extLst>
                <a:ext uri="{FF2B5EF4-FFF2-40B4-BE49-F238E27FC236}">
                  <a16:creationId xmlns:a16="http://schemas.microsoft.com/office/drawing/2014/main" id="{51F9AB47-C730-B261-34DC-81AA25375EBA}"/>
                </a:ext>
              </a:extLst>
            </p:cNvPr>
            <p:cNvSpPr/>
            <p:nvPr/>
          </p:nvSpPr>
          <p:spPr bwMode="auto">
            <a:xfrm>
              <a:off x="7594204" y="4449229"/>
              <a:ext cx="564376" cy="150687"/>
            </a:xfrm>
            <a:prstGeom prst="roundRect">
              <a:avLst>
                <a:gd name="adj" fmla="val 0"/>
              </a:avLst>
            </a:prstGeom>
            <a:solidFill>
              <a:schemeClr val="accent5">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rPr>
                <a:t>AI ACC</a:t>
              </a:r>
              <a:endParaRPr kumimoji="1" lang="en-US" altLang="ja-JP" sz="600" b="0"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endParaRPr>
            </a:p>
          </p:txBody>
        </p:sp>
        <p:sp>
          <p:nvSpPr>
            <p:cNvPr id="108" name="角丸四角形 40">
              <a:extLst>
                <a:ext uri="{FF2B5EF4-FFF2-40B4-BE49-F238E27FC236}">
                  <a16:creationId xmlns:a16="http://schemas.microsoft.com/office/drawing/2014/main" id="{3C82AD6C-83C0-735D-55FF-34BA3C0C7E5E}"/>
                </a:ext>
              </a:extLst>
            </p:cNvPr>
            <p:cNvSpPr/>
            <p:nvPr/>
          </p:nvSpPr>
          <p:spPr bwMode="auto">
            <a:xfrm>
              <a:off x="10576740" y="2845621"/>
              <a:ext cx="564376" cy="150687"/>
            </a:xfrm>
            <a:prstGeom prst="roundRect">
              <a:avLst>
                <a:gd name="adj" fmla="val 0"/>
              </a:avLst>
            </a:prstGeom>
            <a:solidFill>
              <a:schemeClr val="accent5">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1" lang="en-US" altLang="ja-JP" sz="1050" b="0"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rPr>
                <a:t>HYP</a:t>
              </a:r>
            </a:p>
          </p:txBody>
        </p:sp>
        <p:sp>
          <p:nvSpPr>
            <p:cNvPr id="109" name="角丸四角形 40">
              <a:extLst>
                <a:ext uri="{FF2B5EF4-FFF2-40B4-BE49-F238E27FC236}">
                  <a16:creationId xmlns:a16="http://schemas.microsoft.com/office/drawing/2014/main" id="{39728FA6-89B5-BDCA-3864-99C0F806DAD9}"/>
                </a:ext>
              </a:extLst>
            </p:cNvPr>
            <p:cNvSpPr/>
            <p:nvPr/>
          </p:nvSpPr>
          <p:spPr bwMode="auto">
            <a:xfrm>
              <a:off x="10466170" y="3019041"/>
              <a:ext cx="785517" cy="150687"/>
            </a:xfrm>
            <a:prstGeom prst="roundRect">
              <a:avLst>
                <a:gd name="adj" fmla="val 0"/>
              </a:avLst>
            </a:prstGeom>
            <a:solidFill>
              <a:schemeClr val="accent5">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rPr>
                <a:t>RTG ACC</a:t>
              </a:r>
              <a:endParaRPr kumimoji="1" lang="en-US" altLang="ja-JP" sz="600" b="0"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endParaRPr>
            </a:p>
          </p:txBody>
        </p:sp>
      </p:grpSp>
      <p:grpSp>
        <p:nvGrpSpPr>
          <p:cNvPr id="115" name="グループ化 2">
            <a:extLst>
              <a:ext uri="{FF2B5EF4-FFF2-40B4-BE49-F238E27FC236}">
                <a16:creationId xmlns:a16="http://schemas.microsoft.com/office/drawing/2014/main" id="{BD3E23E7-96CA-F1B4-E5B3-6FF916FBA741}"/>
              </a:ext>
            </a:extLst>
          </p:cNvPr>
          <p:cNvGrpSpPr/>
          <p:nvPr/>
        </p:nvGrpSpPr>
        <p:grpSpPr>
          <a:xfrm>
            <a:off x="8464992" y="5959219"/>
            <a:ext cx="2311528" cy="344447"/>
            <a:chOff x="9275715" y="1149588"/>
            <a:chExt cx="2796949" cy="458458"/>
          </a:xfrm>
        </p:grpSpPr>
        <p:sp>
          <p:nvSpPr>
            <p:cNvPr id="116" name="角丸四角形 21">
              <a:extLst>
                <a:ext uri="{FF2B5EF4-FFF2-40B4-BE49-F238E27FC236}">
                  <a16:creationId xmlns:a16="http://schemas.microsoft.com/office/drawing/2014/main" id="{F434A523-DF54-DF91-E40C-7B62A7427677}"/>
                </a:ext>
              </a:extLst>
            </p:cNvPr>
            <p:cNvSpPr/>
            <p:nvPr/>
          </p:nvSpPr>
          <p:spPr>
            <a:xfrm>
              <a:off x="9275715" y="1268760"/>
              <a:ext cx="288000" cy="288000"/>
            </a:xfrm>
            <a:prstGeom prst="roundRect">
              <a:avLst/>
            </a:prstGeom>
            <a:solidFill>
              <a:srgbClr val="053169"/>
            </a:solidFill>
            <a:ln w="25400" cap="flat" cmpd="sng" algn="ctr">
              <a:solidFill>
                <a:sysClr val="window" lastClr="FFFFFF"/>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prstClr val="white"/>
                </a:solidFill>
                <a:effectLst/>
                <a:uLnTx/>
                <a:uFillTx/>
                <a:latin typeface="メイリオ" panose="020B0604030504040204" pitchFamily="50" charset="-128"/>
                <a:ea typeface="メイリオ"/>
                <a:cs typeface="+mn-cs"/>
              </a:endParaRPr>
            </a:p>
          </p:txBody>
        </p:sp>
        <p:sp>
          <p:nvSpPr>
            <p:cNvPr id="119" name="テキスト ボックス 57">
              <a:extLst>
                <a:ext uri="{FF2B5EF4-FFF2-40B4-BE49-F238E27FC236}">
                  <a16:creationId xmlns:a16="http://schemas.microsoft.com/office/drawing/2014/main" id="{4D612F0D-91AD-DA87-7763-D0A0E740A9C0}"/>
                </a:ext>
              </a:extLst>
            </p:cNvPr>
            <p:cNvSpPr txBox="1"/>
            <p:nvPr/>
          </p:nvSpPr>
          <p:spPr>
            <a:xfrm>
              <a:off x="9552384" y="1149588"/>
              <a:ext cx="1152000" cy="432000"/>
            </a:xfrm>
            <a:prstGeom prst="rect">
              <a:avLst/>
            </a:prstGeom>
            <a:noFill/>
          </p:spPr>
          <p:txBody>
            <a:bodyPr wrap="none" lIns="72000" tIns="36000" rIns="72000" bIns="36000" rtlCol="0">
              <a:noAutofit/>
            </a:bodyPr>
            <a:lstStyle/>
            <a:p>
              <a:pPr marL="0" marR="0" lvl="0" indent="0" algn="l" defTabSz="914400" rtl="0" eaLnBrk="1" fontAlgn="auto" latinLnBrk="0" hangingPunct="1">
                <a:lnSpc>
                  <a:spcPct val="100000"/>
                </a:lnSpc>
                <a:spcBef>
                  <a:spcPts val="0"/>
                </a:spcBef>
                <a:spcAft>
                  <a:spcPts val="600"/>
                </a:spcAft>
                <a:buClr>
                  <a:srgbClr val="006699"/>
                </a:buClr>
                <a:buSzTx/>
                <a:buFontTx/>
                <a:buNone/>
                <a:tabLst/>
                <a:defRPr/>
              </a:pPr>
              <a:r>
                <a:rPr kumimoji="1" lang="en-US" altLang="ja-JP" sz="1200" b="0" i="0" u="none" strike="noStrike" kern="1200" cap="none" spc="0" normalizeH="0" baseline="0" noProof="0" dirty="0">
                  <a:ln>
                    <a:noFill/>
                  </a:ln>
                  <a:solidFill>
                    <a:srgbClr val="3C3C3B"/>
                  </a:solidFill>
                  <a:effectLst/>
                  <a:uLnTx/>
                  <a:uFillTx/>
                  <a:latin typeface="Arial"/>
                  <a:ea typeface="メイリオ"/>
                  <a:cs typeface="+mn-cs"/>
                </a:rPr>
                <a:t>Mass</a:t>
              </a:r>
              <a:br>
                <a:rPr kumimoji="1" lang="en-US" altLang="ja-JP" sz="1200" b="0" i="0" u="none" strike="noStrike" kern="1200" cap="none" spc="0" normalizeH="0" baseline="0" noProof="0" dirty="0">
                  <a:ln>
                    <a:noFill/>
                  </a:ln>
                  <a:solidFill>
                    <a:srgbClr val="3C3C3B"/>
                  </a:solidFill>
                  <a:effectLst/>
                  <a:uLnTx/>
                  <a:uFillTx/>
                  <a:latin typeface="Arial"/>
                  <a:ea typeface="メイリオ"/>
                  <a:cs typeface="+mn-cs"/>
                </a:rPr>
              </a:br>
              <a:r>
                <a:rPr kumimoji="1" lang="en-US" altLang="ja-JP" sz="1200" b="0" i="0" u="none" strike="noStrike" kern="1200" cap="none" spc="0" normalizeH="0" baseline="0" noProof="0" dirty="0">
                  <a:ln>
                    <a:noFill/>
                  </a:ln>
                  <a:solidFill>
                    <a:srgbClr val="3C3C3B"/>
                  </a:solidFill>
                  <a:effectLst/>
                  <a:uLnTx/>
                  <a:uFillTx/>
                  <a:latin typeface="Arial"/>
                  <a:ea typeface="メイリオ"/>
                  <a:cs typeface="+mn-cs"/>
                </a:rPr>
                <a:t>Production</a:t>
              </a:r>
            </a:p>
          </p:txBody>
        </p:sp>
        <p:sp>
          <p:nvSpPr>
            <p:cNvPr id="122" name="角丸四角形 23">
              <a:extLst>
                <a:ext uri="{FF2B5EF4-FFF2-40B4-BE49-F238E27FC236}">
                  <a16:creationId xmlns:a16="http://schemas.microsoft.com/office/drawing/2014/main" id="{1062BD0C-7CBB-5EAF-55A1-6039614EF44B}"/>
                </a:ext>
              </a:extLst>
            </p:cNvPr>
            <p:cNvSpPr/>
            <p:nvPr/>
          </p:nvSpPr>
          <p:spPr>
            <a:xfrm>
              <a:off x="10632504" y="1268792"/>
              <a:ext cx="288000" cy="288000"/>
            </a:xfrm>
            <a:prstGeom prst="roundRect">
              <a:avLst/>
            </a:prstGeom>
            <a:solidFill>
              <a:schemeClr val="accent3">
                <a:lumMod val="20000"/>
                <a:lumOff val="80000"/>
              </a:schemeClr>
            </a:solidFill>
            <a:ln w="25400" cap="flat" cmpd="sng" algn="ctr">
              <a:solidFill>
                <a:sysClr val="window" lastClr="FFFFFF"/>
              </a:solidFill>
              <a:prstDash val="sysDash"/>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prstClr val="white"/>
                </a:solidFill>
                <a:effectLst/>
                <a:uLnTx/>
                <a:uFillTx/>
                <a:latin typeface="メイリオ" panose="020B0604030504040204" pitchFamily="50" charset="-128"/>
                <a:ea typeface="メイリオ"/>
                <a:cs typeface="+mn-cs"/>
              </a:endParaRPr>
            </a:p>
          </p:txBody>
        </p:sp>
        <p:sp>
          <p:nvSpPr>
            <p:cNvPr id="123" name="テキスト ボックス 61">
              <a:extLst>
                <a:ext uri="{FF2B5EF4-FFF2-40B4-BE49-F238E27FC236}">
                  <a16:creationId xmlns:a16="http://schemas.microsoft.com/office/drawing/2014/main" id="{B1D703DA-688E-4D95-5D23-750026B18B89}"/>
                </a:ext>
              </a:extLst>
            </p:cNvPr>
            <p:cNvSpPr txBox="1"/>
            <p:nvPr/>
          </p:nvSpPr>
          <p:spPr>
            <a:xfrm>
              <a:off x="10920664" y="1176046"/>
              <a:ext cx="1152000" cy="432000"/>
            </a:xfrm>
            <a:prstGeom prst="rect">
              <a:avLst/>
            </a:prstGeom>
            <a:noFill/>
          </p:spPr>
          <p:txBody>
            <a:bodyPr wrap="none" lIns="72000" tIns="36000" rIns="72000" bIns="36000" rtlCol="0">
              <a:noAutofit/>
            </a:bodyPr>
            <a:lstStyle/>
            <a:p>
              <a:pPr marL="0" marR="0" lvl="0" indent="0" algn="l" defTabSz="914400" rtl="0" eaLnBrk="1" fontAlgn="auto" latinLnBrk="0" hangingPunct="1">
                <a:lnSpc>
                  <a:spcPct val="100000"/>
                </a:lnSpc>
                <a:spcBef>
                  <a:spcPts val="0"/>
                </a:spcBef>
                <a:spcAft>
                  <a:spcPts val="600"/>
                </a:spcAft>
                <a:buClr>
                  <a:srgbClr val="006699"/>
                </a:buClr>
                <a:buSzTx/>
                <a:buFontTx/>
                <a:buNone/>
                <a:tabLst/>
                <a:defRPr/>
              </a:pPr>
              <a:r>
                <a:rPr kumimoji="1" lang="en-US" altLang="ja-JP" sz="1200" b="0" i="0" u="none" strike="noStrike" kern="1200" cap="none" spc="0" normalizeH="0" baseline="0" noProof="0" dirty="0">
                  <a:ln>
                    <a:noFill/>
                  </a:ln>
                  <a:solidFill>
                    <a:srgbClr val="3C3C3B"/>
                  </a:solidFill>
                  <a:effectLst/>
                  <a:uLnTx/>
                  <a:uFillTx/>
                  <a:latin typeface="メイリオ" panose="020B0604030504040204" pitchFamily="50" charset="-128"/>
                  <a:ea typeface="メイリオ"/>
                  <a:cs typeface="+mn-cs"/>
                </a:rPr>
                <a:t>Under</a:t>
              </a:r>
              <a:br>
                <a:rPr kumimoji="1" lang="en-US" altLang="ja-JP" sz="1200" b="0" i="0" u="none" strike="noStrike" kern="1200" cap="none" spc="0" normalizeH="0" baseline="0" noProof="0" dirty="0">
                  <a:ln>
                    <a:noFill/>
                  </a:ln>
                  <a:solidFill>
                    <a:srgbClr val="3C3C3B"/>
                  </a:solidFill>
                  <a:effectLst/>
                  <a:uLnTx/>
                  <a:uFillTx/>
                  <a:latin typeface="メイリオ" panose="020B0604030504040204" pitchFamily="50" charset="-128"/>
                  <a:ea typeface="メイリオ"/>
                  <a:cs typeface="+mn-cs"/>
                </a:rPr>
              </a:br>
              <a:r>
                <a:rPr kumimoji="1" lang="en-US" altLang="ja-JP" sz="1200" b="0" i="0" u="none" strike="noStrike" kern="1200" cap="none" spc="0" normalizeH="0" baseline="0" noProof="0" dirty="0">
                  <a:ln>
                    <a:noFill/>
                  </a:ln>
                  <a:solidFill>
                    <a:srgbClr val="3C3C3B"/>
                  </a:solidFill>
                  <a:effectLst/>
                  <a:uLnTx/>
                  <a:uFillTx/>
                  <a:latin typeface="メイリオ" panose="020B0604030504040204" pitchFamily="50" charset="-128"/>
                  <a:ea typeface="メイリオ"/>
                  <a:cs typeface="+mn-cs"/>
                </a:rPr>
                <a:t>Consideration</a:t>
              </a:r>
              <a:endParaRPr kumimoji="1" lang="ja-JP" altLang="en-US" sz="1200" b="0" i="0" u="none" strike="noStrike" kern="1200" cap="none" spc="0" normalizeH="0" baseline="0" noProof="0" dirty="0">
                <a:ln>
                  <a:noFill/>
                </a:ln>
                <a:solidFill>
                  <a:srgbClr val="3C3C3B"/>
                </a:solidFill>
                <a:effectLst/>
                <a:uLnTx/>
                <a:uFillTx/>
                <a:latin typeface="メイリオ" panose="020B0604030504040204" pitchFamily="50" charset="-128"/>
                <a:ea typeface="メイリオ"/>
                <a:cs typeface="+mn-cs"/>
              </a:endParaRPr>
            </a:p>
          </p:txBody>
        </p:sp>
      </p:grpSp>
      <p:grpSp>
        <p:nvGrpSpPr>
          <p:cNvPr id="126" name="Group 125">
            <a:extLst>
              <a:ext uri="{FF2B5EF4-FFF2-40B4-BE49-F238E27FC236}">
                <a16:creationId xmlns:a16="http://schemas.microsoft.com/office/drawing/2014/main" id="{B4CF6D6B-ADF1-CE7F-AD24-5677B2D97E9D}"/>
              </a:ext>
            </a:extLst>
          </p:cNvPr>
          <p:cNvGrpSpPr/>
          <p:nvPr/>
        </p:nvGrpSpPr>
        <p:grpSpPr>
          <a:xfrm>
            <a:off x="809227" y="5090954"/>
            <a:ext cx="2683065" cy="907840"/>
            <a:chOff x="2351744" y="2829606"/>
            <a:chExt cx="2683065" cy="951729"/>
          </a:xfrm>
        </p:grpSpPr>
        <p:sp>
          <p:nvSpPr>
            <p:cNvPr id="127" name="Rounded Rectangle 42">
              <a:extLst>
                <a:ext uri="{FF2B5EF4-FFF2-40B4-BE49-F238E27FC236}">
                  <a16:creationId xmlns:a16="http://schemas.microsoft.com/office/drawing/2014/main" id="{B796036E-8739-E81D-76A2-E8C8039BF8FB}"/>
                </a:ext>
              </a:extLst>
            </p:cNvPr>
            <p:cNvSpPr/>
            <p:nvPr/>
          </p:nvSpPr>
          <p:spPr>
            <a:xfrm>
              <a:off x="2351744" y="2829606"/>
              <a:ext cx="2232000" cy="936658"/>
            </a:xfrm>
            <a:prstGeom prst="roundRect">
              <a:avLst/>
            </a:prstGeom>
            <a:solidFill>
              <a:srgbClr val="053169"/>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2000" b="1" i="0" u="none" strike="noStrike" kern="1200" cap="none" spc="0" normalizeH="0" baseline="0" noProof="0">
                  <a:ln>
                    <a:noFill/>
                  </a:ln>
                  <a:solidFill>
                    <a:prstClr val="white"/>
                  </a:solidFill>
                  <a:effectLst/>
                  <a:uLnTx/>
                  <a:uFillTx/>
                  <a:latin typeface="Arial"/>
                  <a:ea typeface="メイリオ"/>
                  <a:cs typeface="+mn-cs"/>
                </a:rPr>
                <a:t>F1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white"/>
                  </a:solidFill>
                  <a:effectLst/>
                  <a:uLnTx/>
                  <a:uFillTx/>
                  <a:latin typeface="Arial"/>
                  <a:ea typeface="メイリオ"/>
                  <a:cs typeface="+mn-cs"/>
                </a:rPr>
                <a:t>RH850 (1+0)-&gt;(2+0)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white"/>
                  </a:solidFill>
                  <a:effectLst/>
                  <a:uLnTx/>
                  <a:uFillTx/>
                  <a:latin typeface="Arial"/>
                  <a:ea typeface="メイリオ"/>
                  <a:cs typeface="+mn-cs"/>
                </a:rPr>
                <a:t>120-240MHz</a:t>
              </a:r>
            </a:p>
          </p:txBody>
        </p:sp>
        <p:sp>
          <p:nvSpPr>
            <p:cNvPr id="128" name="TextBox 127">
              <a:extLst>
                <a:ext uri="{FF2B5EF4-FFF2-40B4-BE49-F238E27FC236}">
                  <a16:creationId xmlns:a16="http://schemas.microsoft.com/office/drawing/2014/main" id="{3C6C4DD4-1319-1413-BC08-2FFFF62F6B95}"/>
                </a:ext>
              </a:extLst>
            </p:cNvPr>
            <p:cNvSpPr txBox="1"/>
            <p:nvPr/>
          </p:nvSpPr>
          <p:spPr>
            <a:xfrm>
              <a:off x="4477761" y="2834292"/>
              <a:ext cx="557048"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C3C3B"/>
                  </a:solidFill>
                  <a:effectLst/>
                  <a:uLnTx/>
                  <a:uFillTx/>
                  <a:latin typeface="Arial"/>
                  <a:ea typeface="メイリオ"/>
                  <a:cs typeface="+mn-cs"/>
                </a:rPr>
                <a:t>8M</a:t>
              </a:r>
            </a:p>
          </p:txBody>
        </p:sp>
        <p:sp>
          <p:nvSpPr>
            <p:cNvPr id="129" name="TextBox 128">
              <a:extLst>
                <a:ext uri="{FF2B5EF4-FFF2-40B4-BE49-F238E27FC236}">
                  <a16:creationId xmlns:a16="http://schemas.microsoft.com/office/drawing/2014/main" id="{86024161-177C-888B-9482-4F44EBA478EF}"/>
                </a:ext>
              </a:extLst>
            </p:cNvPr>
            <p:cNvSpPr txBox="1"/>
            <p:nvPr/>
          </p:nvSpPr>
          <p:spPr>
            <a:xfrm>
              <a:off x="4467251" y="3504336"/>
              <a:ext cx="557048"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C3C3B"/>
                  </a:solidFill>
                  <a:effectLst/>
                  <a:uLnTx/>
                  <a:uFillTx/>
                  <a:latin typeface="Arial"/>
                  <a:ea typeface="メイリオ"/>
                  <a:cs typeface="+mn-cs"/>
                </a:rPr>
                <a:t>1M</a:t>
              </a:r>
            </a:p>
          </p:txBody>
        </p:sp>
        <p:sp>
          <p:nvSpPr>
            <p:cNvPr id="130" name="角丸四角形 40">
              <a:extLst>
                <a:ext uri="{FF2B5EF4-FFF2-40B4-BE49-F238E27FC236}">
                  <a16:creationId xmlns:a16="http://schemas.microsoft.com/office/drawing/2014/main" id="{B33A4E2E-9C7A-E661-8FA1-91B28459CA3E}"/>
                </a:ext>
              </a:extLst>
            </p:cNvPr>
            <p:cNvSpPr/>
            <p:nvPr/>
          </p:nvSpPr>
          <p:spPr bwMode="auto">
            <a:xfrm>
              <a:off x="2394664" y="2927124"/>
              <a:ext cx="684862" cy="225511"/>
            </a:xfrm>
            <a:prstGeom prst="roundRect">
              <a:avLst>
                <a:gd name="adj" fmla="val 0"/>
              </a:avLst>
            </a:prstGeom>
            <a:solidFill>
              <a:schemeClr val="accent5">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rPr>
                <a:t>ICU-S/M</a:t>
              </a:r>
              <a:endParaRPr kumimoji="1" lang="en-US" altLang="ja-JP" sz="600" b="0"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endParaRPr>
            </a:p>
          </p:txBody>
        </p:sp>
        <p:sp>
          <p:nvSpPr>
            <p:cNvPr id="131" name="Rectangle 130">
              <a:extLst>
                <a:ext uri="{FF2B5EF4-FFF2-40B4-BE49-F238E27FC236}">
                  <a16:creationId xmlns:a16="http://schemas.microsoft.com/office/drawing/2014/main" id="{A5594F48-B86A-7561-0E22-1F7868994881}"/>
                </a:ext>
              </a:extLst>
            </p:cNvPr>
            <p:cNvSpPr/>
            <p:nvPr/>
          </p:nvSpPr>
          <p:spPr>
            <a:xfrm>
              <a:off x="2419093" y="3601026"/>
              <a:ext cx="2111218" cy="119237"/>
            </a:xfrm>
            <a:prstGeom prst="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Arial"/>
                  <a:ea typeface="メイリオ"/>
                  <a:cs typeface="+mn-cs"/>
                </a:rPr>
                <a:t>100Mbps</a:t>
              </a:r>
            </a:p>
          </p:txBody>
        </p:sp>
      </p:grpSp>
      <p:grpSp>
        <p:nvGrpSpPr>
          <p:cNvPr id="136" name="Group 135">
            <a:extLst>
              <a:ext uri="{FF2B5EF4-FFF2-40B4-BE49-F238E27FC236}">
                <a16:creationId xmlns:a16="http://schemas.microsoft.com/office/drawing/2014/main" id="{D7EB7A44-7DDF-2713-BAEC-6A0EE3D3944C}"/>
              </a:ext>
            </a:extLst>
          </p:cNvPr>
          <p:cNvGrpSpPr/>
          <p:nvPr/>
        </p:nvGrpSpPr>
        <p:grpSpPr>
          <a:xfrm>
            <a:off x="804876" y="4119646"/>
            <a:ext cx="2714820" cy="911688"/>
            <a:chOff x="2351744" y="2829606"/>
            <a:chExt cx="2714820" cy="955764"/>
          </a:xfrm>
        </p:grpSpPr>
        <p:sp>
          <p:nvSpPr>
            <p:cNvPr id="137" name="Rounded Rectangle 42">
              <a:extLst>
                <a:ext uri="{FF2B5EF4-FFF2-40B4-BE49-F238E27FC236}">
                  <a16:creationId xmlns:a16="http://schemas.microsoft.com/office/drawing/2014/main" id="{1C436E87-96A6-C9B8-BA6D-C08EAAA89FCD}"/>
                </a:ext>
              </a:extLst>
            </p:cNvPr>
            <p:cNvSpPr/>
            <p:nvPr/>
          </p:nvSpPr>
          <p:spPr>
            <a:xfrm>
              <a:off x="2351744" y="2829606"/>
              <a:ext cx="2232000" cy="936658"/>
            </a:xfrm>
            <a:prstGeom prst="roundRect">
              <a:avLst/>
            </a:prstGeom>
            <a:solidFill>
              <a:srgbClr val="053169"/>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white"/>
                  </a:solidFill>
                  <a:effectLst/>
                  <a:uLnTx/>
                  <a:uFillTx/>
                  <a:latin typeface="Arial"/>
                  <a:ea typeface="メイリオ"/>
                  <a:cs typeface="+mn-cs"/>
                </a:rPr>
                <a:t>P1</a:t>
              </a:r>
              <a:endParaRPr kumimoji="0" lang="en-US" altLang="ja-JP" sz="2000" b="1" i="0" u="none" strike="noStrike" kern="1200" cap="none" spc="0" normalizeH="0" baseline="0" noProof="0">
                <a:ln>
                  <a:noFill/>
                </a:ln>
                <a:solidFill>
                  <a:prstClr val="white"/>
                </a:solidFill>
                <a:effectLst/>
                <a:uLnTx/>
                <a:uFillTx/>
                <a:latin typeface="Arial"/>
                <a:ea typeface="メイリオ"/>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white"/>
                  </a:solidFill>
                  <a:effectLst/>
                  <a:uLnTx/>
                  <a:uFillTx/>
                  <a:latin typeface="Arial"/>
                  <a:ea typeface="メイリオ"/>
                  <a:cs typeface="+mn-cs"/>
                </a:rPr>
                <a:t>RH850 (1+1)-&gt;(2+2)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white"/>
                  </a:solidFill>
                  <a:effectLst/>
                  <a:uLnTx/>
                  <a:uFillTx/>
                  <a:latin typeface="Arial"/>
                  <a:ea typeface="メイリオ"/>
                  <a:cs typeface="+mn-cs"/>
                </a:rPr>
                <a:t>120-240MHz</a:t>
              </a:r>
            </a:p>
          </p:txBody>
        </p:sp>
        <p:sp>
          <p:nvSpPr>
            <p:cNvPr id="138" name="TextBox 137">
              <a:extLst>
                <a:ext uri="{FF2B5EF4-FFF2-40B4-BE49-F238E27FC236}">
                  <a16:creationId xmlns:a16="http://schemas.microsoft.com/office/drawing/2014/main" id="{CD886DBC-34D3-BB5E-1A6A-8D65F1E34726}"/>
                </a:ext>
              </a:extLst>
            </p:cNvPr>
            <p:cNvSpPr txBox="1"/>
            <p:nvPr/>
          </p:nvSpPr>
          <p:spPr>
            <a:xfrm>
              <a:off x="4477761" y="2834292"/>
              <a:ext cx="557048"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C3C3B"/>
                  </a:solidFill>
                  <a:effectLst/>
                  <a:uLnTx/>
                  <a:uFillTx/>
                  <a:latin typeface="Arial"/>
                  <a:ea typeface="メイリオ"/>
                  <a:cs typeface="+mn-cs"/>
                </a:rPr>
                <a:t>8M</a:t>
              </a:r>
            </a:p>
          </p:txBody>
        </p:sp>
        <p:sp>
          <p:nvSpPr>
            <p:cNvPr id="139" name="TextBox 138">
              <a:extLst>
                <a:ext uri="{FF2B5EF4-FFF2-40B4-BE49-F238E27FC236}">
                  <a16:creationId xmlns:a16="http://schemas.microsoft.com/office/drawing/2014/main" id="{D4FADA1D-8813-AACE-D59E-8C2A69770D30}"/>
                </a:ext>
              </a:extLst>
            </p:cNvPr>
            <p:cNvSpPr txBox="1"/>
            <p:nvPr/>
          </p:nvSpPr>
          <p:spPr>
            <a:xfrm>
              <a:off x="4509516" y="3494979"/>
              <a:ext cx="557048" cy="29039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C3C3B"/>
                  </a:solidFill>
                  <a:effectLst/>
                  <a:uLnTx/>
                  <a:uFillTx/>
                  <a:latin typeface="Arial"/>
                  <a:ea typeface="メイリオ"/>
                  <a:cs typeface="+mn-cs"/>
                </a:rPr>
                <a:t>512K</a:t>
              </a:r>
            </a:p>
          </p:txBody>
        </p:sp>
        <p:sp>
          <p:nvSpPr>
            <p:cNvPr id="140" name="角丸四角形 40">
              <a:extLst>
                <a:ext uri="{FF2B5EF4-FFF2-40B4-BE49-F238E27FC236}">
                  <a16:creationId xmlns:a16="http://schemas.microsoft.com/office/drawing/2014/main" id="{5E2C52D6-E18E-362A-9066-2B63188BD71B}"/>
                </a:ext>
              </a:extLst>
            </p:cNvPr>
            <p:cNvSpPr/>
            <p:nvPr/>
          </p:nvSpPr>
          <p:spPr bwMode="auto">
            <a:xfrm>
              <a:off x="2394664" y="2927124"/>
              <a:ext cx="684862" cy="225511"/>
            </a:xfrm>
            <a:prstGeom prst="roundRect">
              <a:avLst>
                <a:gd name="adj" fmla="val 0"/>
              </a:avLst>
            </a:prstGeom>
            <a:solidFill>
              <a:schemeClr val="accent5">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rPr>
                <a:t>ICU-S/M</a:t>
              </a:r>
              <a:endParaRPr kumimoji="1" lang="en-US" altLang="ja-JP" sz="600" b="0"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endParaRPr>
            </a:p>
          </p:txBody>
        </p:sp>
        <p:sp>
          <p:nvSpPr>
            <p:cNvPr id="141" name="Rectangle 140">
              <a:extLst>
                <a:ext uri="{FF2B5EF4-FFF2-40B4-BE49-F238E27FC236}">
                  <a16:creationId xmlns:a16="http://schemas.microsoft.com/office/drawing/2014/main" id="{6919A783-902C-FC34-C6E6-272D9BE661AD}"/>
                </a:ext>
              </a:extLst>
            </p:cNvPr>
            <p:cNvSpPr/>
            <p:nvPr/>
          </p:nvSpPr>
          <p:spPr>
            <a:xfrm>
              <a:off x="2419093" y="3601026"/>
              <a:ext cx="2111218" cy="119237"/>
            </a:xfrm>
            <a:prstGeom prst="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Arial"/>
                  <a:ea typeface="メイリオ"/>
                  <a:cs typeface="+mn-cs"/>
                </a:rPr>
                <a:t>100Mbps</a:t>
              </a:r>
            </a:p>
          </p:txBody>
        </p:sp>
      </p:grpSp>
      <p:grpSp>
        <p:nvGrpSpPr>
          <p:cNvPr id="142" name="Group 141">
            <a:extLst>
              <a:ext uri="{FF2B5EF4-FFF2-40B4-BE49-F238E27FC236}">
                <a16:creationId xmlns:a16="http://schemas.microsoft.com/office/drawing/2014/main" id="{FEFCC3DA-0EF6-54A7-F65C-B7BD30192F4F}"/>
              </a:ext>
            </a:extLst>
          </p:cNvPr>
          <p:cNvGrpSpPr/>
          <p:nvPr/>
        </p:nvGrpSpPr>
        <p:grpSpPr>
          <a:xfrm>
            <a:off x="3468708" y="4779727"/>
            <a:ext cx="2683065" cy="759011"/>
            <a:chOff x="2351744" y="2834292"/>
            <a:chExt cx="2683065" cy="795705"/>
          </a:xfrm>
        </p:grpSpPr>
        <p:sp>
          <p:nvSpPr>
            <p:cNvPr id="143" name="Rounded Rectangle 42">
              <a:extLst>
                <a:ext uri="{FF2B5EF4-FFF2-40B4-BE49-F238E27FC236}">
                  <a16:creationId xmlns:a16="http://schemas.microsoft.com/office/drawing/2014/main" id="{B22C1196-FB71-9B93-41C4-AA3239AA3FB3}"/>
                </a:ext>
              </a:extLst>
            </p:cNvPr>
            <p:cNvSpPr/>
            <p:nvPr/>
          </p:nvSpPr>
          <p:spPr>
            <a:xfrm>
              <a:off x="2351744" y="2834293"/>
              <a:ext cx="2232000" cy="776143"/>
            </a:xfrm>
            <a:prstGeom prst="roundRect">
              <a:avLst/>
            </a:prstGeom>
            <a:solidFill>
              <a:srgbClr val="053169"/>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white"/>
                  </a:solidFill>
                  <a:effectLst/>
                  <a:uLnTx/>
                  <a:uFillTx/>
                  <a:latin typeface="Arial"/>
                  <a:ea typeface="メイリオ"/>
                  <a:cs typeface="+mn-cs"/>
                </a:rPr>
                <a:t>C1</a:t>
              </a:r>
              <a:endParaRPr kumimoji="0" lang="en-US" altLang="ja-JP" sz="2000" b="1" i="0" u="none" strike="noStrike" kern="1200" cap="none" spc="0" normalizeH="0" baseline="0" noProof="0">
                <a:ln>
                  <a:noFill/>
                </a:ln>
                <a:solidFill>
                  <a:prstClr val="white"/>
                </a:solidFill>
                <a:effectLst/>
                <a:uLnTx/>
                <a:uFillTx/>
                <a:latin typeface="Arial"/>
                <a:ea typeface="メイリオ"/>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white"/>
                  </a:solidFill>
                  <a:effectLst/>
                  <a:uLnTx/>
                  <a:uFillTx/>
                  <a:latin typeface="Arial"/>
                  <a:ea typeface="メイリオ"/>
                  <a:cs typeface="+mn-cs"/>
                </a:rPr>
                <a:t>RH850 (1+1)-&gt;(2+1)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white"/>
                  </a:solidFill>
                  <a:effectLst/>
                  <a:uLnTx/>
                  <a:uFillTx/>
                  <a:latin typeface="Arial"/>
                  <a:ea typeface="メイリオ"/>
                  <a:cs typeface="+mn-cs"/>
                </a:rPr>
                <a:t>240-320MHz</a:t>
              </a:r>
            </a:p>
          </p:txBody>
        </p:sp>
        <p:sp>
          <p:nvSpPr>
            <p:cNvPr id="144" name="TextBox 143">
              <a:extLst>
                <a:ext uri="{FF2B5EF4-FFF2-40B4-BE49-F238E27FC236}">
                  <a16:creationId xmlns:a16="http://schemas.microsoft.com/office/drawing/2014/main" id="{C291FCB8-B6A4-9FB4-9B64-72C68A6855F7}"/>
                </a:ext>
              </a:extLst>
            </p:cNvPr>
            <p:cNvSpPr txBox="1"/>
            <p:nvPr/>
          </p:nvSpPr>
          <p:spPr>
            <a:xfrm>
              <a:off x="4477761" y="2834292"/>
              <a:ext cx="557048" cy="29039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C3C3B"/>
                  </a:solidFill>
                  <a:effectLst/>
                  <a:uLnTx/>
                  <a:uFillTx/>
                  <a:latin typeface="Arial"/>
                  <a:ea typeface="メイリオ"/>
                  <a:cs typeface="+mn-cs"/>
                </a:rPr>
                <a:t>4M</a:t>
              </a:r>
            </a:p>
          </p:txBody>
        </p:sp>
        <p:sp>
          <p:nvSpPr>
            <p:cNvPr id="145" name="TextBox 144">
              <a:extLst>
                <a:ext uri="{FF2B5EF4-FFF2-40B4-BE49-F238E27FC236}">
                  <a16:creationId xmlns:a16="http://schemas.microsoft.com/office/drawing/2014/main" id="{8772077C-5A1D-F787-A55B-351C4C52F496}"/>
                </a:ext>
              </a:extLst>
            </p:cNvPr>
            <p:cNvSpPr txBox="1"/>
            <p:nvPr/>
          </p:nvSpPr>
          <p:spPr>
            <a:xfrm>
              <a:off x="4465501" y="3339608"/>
              <a:ext cx="557048" cy="29038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C3C3B"/>
                  </a:solidFill>
                  <a:effectLst/>
                  <a:uLnTx/>
                  <a:uFillTx/>
                  <a:latin typeface="Arial"/>
                  <a:ea typeface="メイリオ"/>
                  <a:cs typeface="+mn-cs"/>
                </a:rPr>
                <a:t>2M</a:t>
              </a:r>
            </a:p>
          </p:txBody>
        </p:sp>
        <p:sp>
          <p:nvSpPr>
            <p:cNvPr id="146" name="角丸四角形 40">
              <a:extLst>
                <a:ext uri="{FF2B5EF4-FFF2-40B4-BE49-F238E27FC236}">
                  <a16:creationId xmlns:a16="http://schemas.microsoft.com/office/drawing/2014/main" id="{4C17C2A9-4049-B9FC-59B9-DD5C4FC233B7}"/>
                </a:ext>
              </a:extLst>
            </p:cNvPr>
            <p:cNvSpPr/>
            <p:nvPr/>
          </p:nvSpPr>
          <p:spPr bwMode="auto">
            <a:xfrm>
              <a:off x="2394664" y="2927124"/>
              <a:ext cx="684862" cy="225511"/>
            </a:xfrm>
            <a:prstGeom prst="roundRect">
              <a:avLst>
                <a:gd name="adj" fmla="val 0"/>
              </a:avLst>
            </a:prstGeom>
            <a:solidFill>
              <a:schemeClr val="accent5">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rPr>
                <a:t>ICU-S/M</a:t>
              </a:r>
              <a:endParaRPr kumimoji="1" lang="en-US" altLang="ja-JP" sz="600" b="0"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endParaRPr>
            </a:p>
          </p:txBody>
        </p:sp>
      </p:grpSp>
      <p:grpSp>
        <p:nvGrpSpPr>
          <p:cNvPr id="148" name="Group 147">
            <a:extLst>
              <a:ext uri="{FF2B5EF4-FFF2-40B4-BE49-F238E27FC236}">
                <a16:creationId xmlns:a16="http://schemas.microsoft.com/office/drawing/2014/main" id="{6D115FC7-134A-8A67-393B-6E7293F5C1D0}"/>
              </a:ext>
            </a:extLst>
          </p:cNvPr>
          <p:cNvGrpSpPr/>
          <p:nvPr/>
        </p:nvGrpSpPr>
        <p:grpSpPr>
          <a:xfrm>
            <a:off x="3508226" y="3767616"/>
            <a:ext cx="2683065" cy="890073"/>
            <a:chOff x="2351744" y="2696894"/>
            <a:chExt cx="2683065" cy="933103"/>
          </a:xfrm>
        </p:grpSpPr>
        <p:sp>
          <p:nvSpPr>
            <p:cNvPr id="149" name="Rounded Rectangle 42">
              <a:extLst>
                <a:ext uri="{FF2B5EF4-FFF2-40B4-BE49-F238E27FC236}">
                  <a16:creationId xmlns:a16="http://schemas.microsoft.com/office/drawing/2014/main" id="{75151C19-003C-F2F8-9CBA-469BD14207D4}"/>
                </a:ext>
              </a:extLst>
            </p:cNvPr>
            <p:cNvSpPr/>
            <p:nvPr/>
          </p:nvSpPr>
          <p:spPr>
            <a:xfrm>
              <a:off x="2351744" y="2696894"/>
              <a:ext cx="2232000" cy="913542"/>
            </a:xfrm>
            <a:prstGeom prst="roundRect">
              <a:avLst/>
            </a:prstGeom>
            <a:solidFill>
              <a:srgbClr val="053169"/>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white"/>
                  </a:solidFill>
                  <a:effectLst/>
                  <a:uLnTx/>
                  <a:uFillTx/>
                  <a:latin typeface="Arial"/>
                  <a:ea typeface="メイリオ"/>
                  <a:cs typeface="+mn-cs"/>
                </a:rPr>
                <a:t>E2</a:t>
              </a:r>
              <a:endParaRPr kumimoji="0" lang="en-US" altLang="ja-JP" sz="2000" b="1" i="0" u="none" strike="noStrike" kern="1200" cap="none" spc="0" normalizeH="0" baseline="0" noProof="0">
                <a:ln>
                  <a:noFill/>
                </a:ln>
                <a:solidFill>
                  <a:prstClr val="white"/>
                </a:solidFill>
                <a:effectLst/>
                <a:uLnTx/>
                <a:uFillTx/>
                <a:latin typeface="Arial"/>
                <a:ea typeface="メイリオ"/>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white"/>
                  </a:solidFill>
                  <a:effectLst/>
                  <a:uLnTx/>
                  <a:uFillTx/>
                  <a:latin typeface="Arial"/>
                  <a:ea typeface="メイリオ"/>
                  <a:cs typeface="+mn-cs"/>
                </a:rPr>
                <a:t>RH850 (2+2)-&gt;(6+4)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white"/>
                  </a:solidFill>
                  <a:effectLst/>
                  <a:uLnTx/>
                  <a:uFillTx/>
                  <a:latin typeface="Arial"/>
                  <a:ea typeface="メイリオ"/>
                  <a:cs typeface="+mn-cs"/>
                </a:rPr>
                <a:t>400MHz</a:t>
              </a:r>
            </a:p>
          </p:txBody>
        </p:sp>
        <p:sp>
          <p:nvSpPr>
            <p:cNvPr id="150" name="TextBox 149">
              <a:extLst>
                <a:ext uri="{FF2B5EF4-FFF2-40B4-BE49-F238E27FC236}">
                  <a16:creationId xmlns:a16="http://schemas.microsoft.com/office/drawing/2014/main" id="{304B93DB-052C-3D59-1054-F1B7A3933249}"/>
                </a:ext>
              </a:extLst>
            </p:cNvPr>
            <p:cNvSpPr txBox="1"/>
            <p:nvPr/>
          </p:nvSpPr>
          <p:spPr>
            <a:xfrm>
              <a:off x="4477761" y="2834292"/>
              <a:ext cx="557048" cy="29039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C3C3B"/>
                  </a:solidFill>
                  <a:effectLst/>
                  <a:uLnTx/>
                  <a:uFillTx/>
                  <a:latin typeface="Arial"/>
                  <a:ea typeface="メイリオ"/>
                  <a:cs typeface="+mn-cs"/>
                </a:rPr>
                <a:t>16M</a:t>
              </a:r>
            </a:p>
          </p:txBody>
        </p:sp>
        <p:sp>
          <p:nvSpPr>
            <p:cNvPr id="151" name="TextBox 150">
              <a:extLst>
                <a:ext uri="{FF2B5EF4-FFF2-40B4-BE49-F238E27FC236}">
                  <a16:creationId xmlns:a16="http://schemas.microsoft.com/office/drawing/2014/main" id="{D1B5E8C9-84F9-CE33-0536-8FBFF4B2222E}"/>
                </a:ext>
              </a:extLst>
            </p:cNvPr>
            <p:cNvSpPr txBox="1"/>
            <p:nvPr/>
          </p:nvSpPr>
          <p:spPr>
            <a:xfrm>
              <a:off x="4465501" y="3339608"/>
              <a:ext cx="557048" cy="29038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3C3C3B"/>
                  </a:solidFill>
                  <a:effectLst/>
                  <a:uLnTx/>
                  <a:uFillTx/>
                  <a:latin typeface="Arial"/>
                  <a:ea typeface="メイリオ"/>
                  <a:cs typeface="+mn-cs"/>
                </a:rPr>
                <a:t>8M</a:t>
              </a:r>
            </a:p>
          </p:txBody>
        </p:sp>
        <p:sp>
          <p:nvSpPr>
            <p:cNvPr id="152" name="角丸四角形 40">
              <a:extLst>
                <a:ext uri="{FF2B5EF4-FFF2-40B4-BE49-F238E27FC236}">
                  <a16:creationId xmlns:a16="http://schemas.microsoft.com/office/drawing/2014/main" id="{55F64176-E991-7773-8B62-D768AC8432DB}"/>
                </a:ext>
              </a:extLst>
            </p:cNvPr>
            <p:cNvSpPr/>
            <p:nvPr/>
          </p:nvSpPr>
          <p:spPr bwMode="auto">
            <a:xfrm>
              <a:off x="2405998" y="2730294"/>
              <a:ext cx="684862" cy="225511"/>
            </a:xfrm>
            <a:prstGeom prst="roundRect">
              <a:avLst>
                <a:gd name="adj" fmla="val 0"/>
              </a:avLst>
            </a:prstGeom>
            <a:solidFill>
              <a:schemeClr val="accent5">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rPr>
                <a:t>ICU-M</a:t>
              </a:r>
              <a:endParaRPr kumimoji="1" lang="en-US" altLang="ja-JP" sz="600" b="0"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endParaRPr>
            </a:p>
          </p:txBody>
        </p:sp>
      </p:grpSp>
      <p:sp>
        <p:nvSpPr>
          <p:cNvPr id="153" name="Rectangle 152">
            <a:extLst>
              <a:ext uri="{FF2B5EF4-FFF2-40B4-BE49-F238E27FC236}">
                <a16:creationId xmlns:a16="http://schemas.microsoft.com/office/drawing/2014/main" id="{64D30478-CB8D-FBE7-45E2-83BC19123E76}"/>
              </a:ext>
            </a:extLst>
          </p:cNvPr>
          <p:cNvSpPr/>
          <p:nvPr/>
        </p:nvSpPr>
        <p:spPr>
          <a:xfrm>
            <a:off x="3574612" y="4492909"/>
            <a:ext cx="2111218" cy="113738"/>
          </a:xfrm>
          <a:prstGeom prst="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Arial"/>
                <a:ea typeface="メイリオ"/>
                <a:cs typeface="+mn-cs"/>
              </a:rPr>
              <a:t>100Mbps</a:t>
            </a:r>
          </a:p>
        </p:txBody>
      </p:sp>
      <p:sp>
        <p:nvSpPr>
          <p:cNvPr id="164" name="角丸四角形 40">
            <a:extLst>
              <a:ext uri="{FF2B5EF4-FFF2-40B4-BE49-F238E27FC236}">
                <a16:creationId xmlns:a16="http://schemas.microsoft.com/office/drawing/2014/main" id="{7CD82462-17A8-F1BE-4488-7C527EA73AF1}"/>
              </a:ext>
            </a:extLst>
          </p:cNvPr>
          <p:cNvSpPr/>
          <p:nvPr/>
        </p:nvSpPr>
        <p:spPr bwMode="auto">
          <a:xfrm>
            <a:off x="7610674" y="2623703"/>
            <a:ext cx="564376" cy="150687"/>
          </a:xfrm>
          <a:prstGeom prst="roundRect">
            <a:avLst>
              <a:gd name="adj" fmla="val 0"/>
            </a:avLst>
          </a:prstGeom>
          <a:solidFill>
            <a:schemeClr val="accent5">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rPr>
              <a:t>HYP</a:t>
            </a:r>
            <a:endParaRPr kumimoji="1" lang="en-US" altLang="ja-JP" sz="600" b="0"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endParaRPr>
          </a:p>
        </p:txBody>
      </p:sp>
      <p:sp>
        <p:nvSpPr>
          <p:cNvPr id="165" name="角丸四角形 40">
            <a:extLst>
              <a:ext uri="{FF2B5EF4-FFF2-40B4-BE49-F238E27FC236}">
                <a16:creationId xmlns:a16="http://schemas.microsoft.com/office/drawing/2014/main" id="{C9141698-2695-2CC9-338B-9D4399A78311}"/>
              </a:ext>
            </a:extLst>
          </p:cNvPr>
          <p:cNvSpPr/>
          <p:nvPr/>
        </p:nvSpPr>
        <p:spPr bwMode="auto">
          <a:xfrm>
            <a:off x="7610674" y="3696043"/>
            <a:ext cx="564376" cy="150687"/>
          </a:xfrm>
          <a:prstGeom prst="roundRect">
            <a:avLst>
              <a:gd name="adj" fmla="val 0"/>
            </a:avLst>
          </a:prstGeom>
          <a:solidFill>
            <a:schemeClr val="accent5">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rPr>
              <a:t>HYP</a:t>
            </a:r>
            <a:endParaRPr kumimoji="1" lang="en-US" altLang="ja-JP" sz="600" b="0" i="0" u="none" strike="noStrike" kern="1200" cap="none" spc="0" normalizeH="0" baseline="0" noProof="0">
              <a:ln>
                <a:noFill/>
              </a:ln>
              <a:solidFill>
                <a:srgbClr val="FFFFFF"/>
              </a:solidFill>
              <a:effectLst/>
              <a:uLnTx/>
              <a:uFillTx/>
              <a:latin typeface="Arial"/>
              <a:ea typeface="メイリオ" panose="020B0604030504040204" pitchFamily="50" charset="-128"/>
              <a:cs typeface="メイリオ" panose="020B0604030504040204" pitchFamily="50" charset="-128"/>
            </a:endParaRPr>
          </a:p>
        </p:txBody>
      </p:sp>
      <p:pic>
        <p:nvPicPr>
          <p:cNvPr id="4" name="図 46" descr="図形 が含まれている画像&#10;&#10;自動的に生成された説明">
            <a:extLst>
              <a:ext uri="{FF2B5EF4-FFF2-40B4-BE49-F238E27FC236}">
                <a16:creationId xmlns:a16="http://schemas.microsoft.com/office/drawing/2014/main" id="{9B31652E-640E-130C-4B38-0EF7CA79C174}"/>
              </a:ext>
            </a:extLst>
          </p:cNvPr>
          <p:cNvPicPr>
            <a:picLocks noChangeAspect="1"/>
          </p:cNvPicPr>
          <p:nvPr/>
        </p:nvPicPr>
        <p:blipFill>
          <a:blip r:embed="rId5"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91038" y="2843674"/>
            <a:ext cx="452641" cy="346851"/>
          </a:xfrm>
          <a:prstGeom prst="rect">
            <a:avLst/>
          </a:prstGeom>
          <a:pattFill prst="pct5">
            <a:fgClr>
              <a:schemeClr val="tx2">
                <a:lumMod val="20000"/>
                <a:lumOff val="80000"/>
              </a:schemeClr>
            </a:fgClr>
            <a:bgClr>
              <a:schemeClr val="bg1"/>
            </a:bgClr>
          </a:pattFill>
          <a:ln>
            <a:noFill/>
          </a:ln>
        </p:spPr>
      </p:pic>
      <p:pic>
        <p:nvPicPr>
          <p:cNvPr id="5" name="図 47" descr="図形 が含まれている画像&#10;&#10;自動的に生成された説明">
            <a:extLst>
              <a:ext uri="{FF2B5EF4-FFF2-40B4-BE49-F238E27FC236}">
                <a16:creationId xmlns:a16="http://schemas.microsoft.com/office/drawing/2014/main" id="{75F2632B-D096-31B1-F616-D496ED55ADE0}"/>
              </a:ext>
            </a:extLst>
          </p:cNvPr>
          <p:cNvPicPr>
            <a:picLocks noChangeAspect="1"/>
          </p:cNvPicPr>
          <p:nvPr/>
        </p:nvPicPr>
        <p:blipFill>
          <a:blip r:embed="rId6" cstate="print">
            <a:duotone>
              <a:schemeClr val="accent1">
                <a:shade val="45000"/>
                <a:satMod val="135000"/>
              </a:schemeClr>
              <a:prstClr val="white"/>
            </a:duotone>
            <a:extLst>
              <a:ext uri="{BEBA8EAE-BF5A-486C-A8C5-ECC9F3942E4B}">
                <a14:imgProps xmlns:a14="http://schemas.microsoft.com/office/drawing/2010/main">
                  <a14:imgLayer r:embed="rId7">
                    <a14:imgEffect>
                      <a14:colorTemperature colorTemp="11200"/>
                    </a14:imgEffect>
                  </a14:imgLayer>
                </a14:imgProps>
              </a:ext>
              <a:ext uri="{28A0092B-C50C-407E-A947-70E740481C1C}">
                <a14:useLocalDpi xmlns:a14="http://schemas.microsoft.com/office/drawing/2010/main" val="0"/>
              </a:ext>
            </a:extLst>
          </a:blip>
          <a:stretch>
            <a:fillRect/>
          </a:stretch>
        </p:blipFill>
        <p:spPr>
          <a:xfrm>
            <a:off x="47557" y="4007551"/>
            <a:ext cx="556792" cy="426661"/>
          </a:xfrm>
          <a:prstGeom prst="rect">
            <a:avLst/>
          </a:prstGeom>
          <a:pattFill prst="pct5">
            <a:fgClr>
              <a:schemeClr val="tx2">
                <a:lumMod val="20000"/>
                <a:lumOff val="80000"/>
              </a:schemeClr>
            </a:fgClr>
            <a:bgClr>
              <a:schemeClr val="bg1"/>
            </a:bgClr>
          </a:pattFill>
          <a:ln>
            <a:noFill/>
          </a:ln>
        </p:spPr>
      </p:pic>
      <p:pic>
        <p:nvPicPr>
          <p:cNvPr id="6" name="図 48" descr="図形 が含まれている画像&#10;&#10;自動的に生成された説明">
            <a:extLst>
              <a:ext uri="{FF2B5EF4-FFF2-40B4-BE49-F238E27FC236}">
                <a16:creationId xmlns:a16="http://schemas.microsoft.com/office/drawing/2014/main" id="{5A6B21A5-5664-69AF-FA48-68B31FB6D854}"/>
              </a:ext>
            </a:extLst>
          </p:cNvPr>
          <p:cNvPicPr>
            <a:picLocks noChangeAspect="1"/>
          </p:cNvPicPr>
          <p:nvPr/>
        </p:nvPicPr>
        <p:blipFill>
          <a:blip r:embed="rId8"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16200000">
            <a:off x="110784" y="5127955"/>
            <a:ext cx="426984" cy="556792"/>
          </a:xfrm>
          <a:prstGeom prst="rect">
            <a:avLst/>
          </a:prstGeom>
          <a:pattFill prst="pct5">
            <a:fgClr>
              <a:schemeClr val="tx2">
                <a:lumMod val="20000"/>
                <a:lumOff val="80000"/>
              </a:schemeClr>
            </a:fgClr>
            <a:bgClr>
              <a:schemeClr val="bg1"/>
            </a:bgClr>
          </a:pattFill>
          <a:ln>
            <a:noFill/>
          </a:ln>
        </p:spPr>
      </p:pic>
      <p:pic>
        <p:nvPicPr>
          <p:cNvPr id="7" name="図 49" descr="図形 が含まれている画像&#10;&#10;自動的に生成された説明">
            <a:extLst>
              <a:ext uri="{FF2B5EF4-FFF2-40B4-BE49-F238E27FC236}">
                <a16:creationId xmlns:a16="http://schemas.microsoft.com/office/drawing/2014/main" id="{69A06963-CACB-FCF9-D281-2EE88EED1F1B}"/>
              </a:ext>
            </a:extLst>
          </p:cNvPr>
          <p:cNvPicPr>
            <a:picLocks noChangeAspect="1"/>
          </p:cNvPicPr>
          <p:nvPr/>
        </p:nvPicPr>
        <p:blipFill>
          <a:blip r:embed="rId9"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45880" y="4524942"/>
            <a:ext cx="556792" cy="426660"/>
          </a:xfrm>
          <a:prstGeom prst="rect">
            <a:avLst/>
          </a:prstGeom>
          <a:pattFill prst="pct5">
            <a:fgClr>
              <a:schemeClr val="tx2">
                <a:lumMod val="20000"/>
                <a:lumOff val="80000"/>
              </a:schemeClr>
            </a:fgClr>
            <a:bgClr>
              <a:schemeClr val="bg1"/>
            </a:bgClr>
          </a:pattFill>
          <a:ln>
            <a:noFill/>
          </a:ln>
        </p:spPr>
      </p:pic>
      <p:pic>
        <p:nvPicPr>
          <p:cNvPr id="8" name="図 53" descr="図形 が含まれている画像&#10;&#10;自動的に生成された説明">
            <a:extLst>
              <a:ext uri="{FF2B5EF4-FFF2-40B4-BE49-F238E27FC236}">
                <a16:creationId xmlns:a16="http://schemas.microsoft.com/office/drawing/2014/main" id="{477C3434-118A-E417-4E3E-4011B44BB445}"/>
              </a:ext>
            </a:extLst>
          </p:cNvPr>
          <p:cNvPicPr>
            <a:picLocks noChangeAspect="1"/>
          </p:cNvPicPr>
          <p:nvPr/>
        </p:nvPicPr>
        <p:blipFill>
          <a:blip r:embed="rId10"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65544" y="1703050"/>
            <a:ext cx="556791" cy="426660"/>
          </a:xfrm>
          <a:prstGeom prst="rect">
            <a:avLst/>
          </a:prstGeom>
          <a:pattFill prst="pct5">
            <a:fgClr>
              <a:schemeClr val="tx2">
                <a:lumMod val="20000"/>
                <a:lumOff val="80000"/>
              </a:schemeClr>
            </a:fgClr>
            <a:bgClr>
              <a:schemeClr val="bg1"/>
            </a:bgClr>
          </a:pattFill>
          <a:ln>
            <a:noFill/>
          </a:ln>
        </p:spPr>
      </p:pic>
      <p:pic>
        <p:nvPicPr>
          <p:cNvPr id="9" name="図 64" descr="黒い背景と白い文字&#10;&#10;自動的に生成された説明">
            <a:extLst>
              <a:ext uri="{FF2B5EF4-FFF2-40B4-BE49-F238E27FC236}">
                <a16:creationId xmlns:a16="http://schemas.microsoft.com/office/drawing/2014/main" id="{6D2FF173-8A6A-2037-BE30-0E808D8DC066}"/>
              </a:ext>
            </a:extLst>
          </p:cNvPr>
          <p:cNvPicPr>
            <a:picLocks noChangeAspect="1"/>
          </p:cNvPicPr>
          <p:nvPr/>
        </p:nvPicPr>
        <p:blipFill>
          <a:blip r:embed="rId11"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217944" y="3396860"/>
            <a:ext cx="439277" cy="426660"/>
          </a:xfrm>
          <a:prstGeom prst="rect">
            <a:avLst/>
          </a:prstGeom>
          <a:pattFill prst="pct5">
            <a:fgClr>
              <a:schemeClr val="tx2">
                <a:lumMod val="20000"/>
                <a:lumOff val="80000"/>
              </a:schemeClr>
            </a:fgClr>
            <a:bgClr>
              <a:schemeClr val="bg1"/>
            </a:bgClr>
          </a:pattFill>
          <a:ln>
            <a:noFill/>
          </a:ln>
        </p:spPr>
      </p:pic>
      <p:sp>
        <p:nvSpPr>
          <p:cNvPr id="11" name="Rectangle 10">
            <a:extLst>
              <a:ext uri="{FF2B5EF4-FFF2-40B4-BE49-F238E27FC236}">
                <a16:creationId xmlns:a16="http://schemas.microsoft.com/office/drawing/2014/main" id="{063249F2-3997-B9A0-3EE3-9D52DC1E1EE6}"/>
              </a:ext>
            </a:extLst>
          </p:cNvPr>
          <p:cNvSpPr/>
          <p:nvPr/>
        </p:nvSpPr>
        <p:spPr>
          <a:xfrm>
            <a:off x="5529632" y="1889316"/>
            <a:ext cx="1184174" cy="431534"/>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ko-KR" sz="1400" dirty="0">
                <a:solidFill>
                  <a:schemeClr val="tx1"/>
                </a:solidFill>
              </a:rPr>
              <a:t>10Base T1S</a:t>
            </a:r>
            <a:endParaRPr lang="ko-KR" altLang="en-US" sz="1400" dirty="0">
              <a:solidFill>
                <a:schemeClr val="tx1"/>
              </a:solidFill>
            </a:endParaRPr>
          </a:p>
        </p:txBody>
      </p:sp>
      <p:cxnSp>
        <p:nvCxnSpPr>
          <p:cNvPr id="31" name="Straight Arrow Connector 30">
            <a:extLst>
              <a:ext uri="{FF2B5EF4-FFF2-40B4-BE49-F238E27FC236}">
                <a16:creationId xmlns:a16="http://schemas.microsoft.com/office/drawing/2014/main" id="{61DA7DA6-3878-E5C0-3DCA-1A36DF9EC3C8}"/>
              </a:ext>
            </a:extLst>
          </p:cNvPr>
          <p:cNvCxnSpPr/>
          <p:nvPr/>
        </p:nvCxnSpPr>
        <p:spPr>
          <a:xfrm>
            <a:off x="6724316" y="2361739"/>
            <a:ext cx="275993" cy="475537"/>
          </a:xfrm>
          <a:prstGeom prst="straightConnector1">
            <a:avLst/>
          </a:prstGeom>
          <a:ln w="28575">
            <a:prstDash val="dash"/>
            <a:tailEnd type="triangle"/>
          </a:ln>
        </p:spPr>
        <p:style>
          <a:lnRef idx="1">
            <a:schemeClr val="accent2"/>
          </a:lnRef>
          <a:fillRef idx="0">
            <a:schemeClr val="accent2"/>
          </a:fillRef>
          <a:effectRef idx="0">
            <a:schemeClr val="accent2"/>
          </a:effectRef>
          <a:fontRef idx="minor">
            <a:schemeClr val="tx1"/>
          </a:fontRef>
        </p:style>
      </p:cxnSp>
      <p:cxnSp>
        <p:nvCxnSpPr>
          <p:cNvPr id="33" name="Straight Arrow Connector 32">
            <a:extLst>
              <a:ext uri="{FF2B5EF4-FFF2-40B4-BE49-F238E27FC236}">
                <a16:creationId xmlns:a16="http://schemas.microsoft.com/office/drawing/2014/main" id="{F9436BDB-FAC1-D1ED-630B-3FBCFEAB8438}"/>
              </a:ext>
            </a:extLst>
          </p:cNvPr>
          <p:cNvCxnSpPr/>
          <p:nvPr/>
        </p:nvCxnSpPr>
        <p:spPr>
          <a:xfrm>
            <a:off x="6724316" y="2377904"/>
            <a:ext cx="237009" cy="2465867"/>
          </a:xfrm>
          <a:prstGeom prst="straightConnector1">
            <a:avLst/>
          </a:prstGeom>
          <a:ln w="28575">
            <a:solidFill>
              <a:schemeClr val="accent2"/>
            </a:solidFill>
            <a:prstDash val="dash"/>
            <a:tailEnd type="triangle"/>
          </a:ln>
        </p:spPr>
        <p:style>
          <a:lnRef idx="1">
            <a:schemeClr val="accent2"/>
          </a:lnRef>
          <a:fillRef idx="0">
            <a:schemeClr val="accent2"/>
          </a:fillRef>
          <a:effectRef idx="0">
            <a:schemeClr val="accent2"/>
          </a:effectRef>
          <a:fontRef idx="minor">
            <a:schemeClr val="tx1"/>
          </a:fontRef>
        </p:style>
      </p:cxnSp>
      <p:cxnSp>
        <p:nvCxnSpPr>
          <p:cNvPr id="35" name="Straight Arrow Connector 34">
            <a:extLst>
              <a:ext uri="{FF2B5EF4-FFF2-40B4-BE49-F238E27FC236}">
                <a16:creationId xmlns:a16="http://schemas.microsoft.com/office/drawing/2014/main" id="{9F259D2E-D48B-8F74-F5D5-FE072C194D55}"/>
              </a:ext>
            </a:extLst>
          </p:cNvPr>
          <p:cNvCxnSpPr>
            <a:cxnSpLocks/>
          </p:cNvCxnSpPr>
          <p:nvPr/>
        </p:nvCxnSpPr>
        <p:spPr>
          <a:xfrm>
            <a:off x="6703867" y="2350424"/>
            <a:ext cx="2661779" cy="2877112"/>
          </a:xfrm>
          <a:prstGeom prst="straightConnector1">
            <a:avLst/>
          </a:prstGeom>
          <a:ln w="28575">
            <a:prstDash val="dash"/>
            <a:tailEnd type="triangle"/>
          </a:ln>
        </p:spPr>
        <p:style>
          <a:lnRef idx="1">
            <a:schemeClr val="accent2"/>
          </a:lnRef>
          <a:fillRef idx="0">
            <a:schemeClr val="accent2"/>
          </a:fillRef>
          <a:effectRef idx="0">
            <a:schemeClr val="accent2"/>
          </a:effectRef>
          <a:fontRef idx="minor">
            <a:schemeClr val="tx1"/>
          </a:fontRef>
        </p:style>
      </p:cxnSp>
      <p:cxnSp>
        <p:nvCxnSpPr>
          <p:cNvPr id="39" name="Straight Arrow Connector 38">
            <a:extLst>
              <a:ext uri="{FF2B5EF4-FFF2-40B4-BE49-F238E27FC236}">
                <a16:creationId xmlns:a16="http://schemas.microsoft.com/office/drawing/2014/main" id="{279A415A-BCCB-A8BC-CAB5-AD3BE7176B56}"/>
              </a:ext>
            </a:extLst>
          </p:cNvPr>
          <p:cNvCxnSpPr>
            <a:cxnSpLocks/>
          </p:cNvCxnSpPr>
          <p:nvPr/>
        </p:nvCxnSpPr>
        <p:spPr>
          <a:xfrm>
            <a:off x="6693204" y="2361739"/>
            <a:ext cx="2699884" cy="1660695"/>
          </a:xfrm>
          <a:prstGeom prst="straightConnector1">
            <a:avLst/>
          </a:prstGeom>
          <a:ln w="28575">
            <a:prstDash val="dash"/>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990952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四角形: 角を丸くする 25">
            <a:extLst>
              <a:ext uri="{FF2B5EF4-FFF2-40B4-BE49-F238E27FC236}">
                <a16:creationId xmlns:a16="http://schemas.microsoft.com/office/drawing/2014/main" id="{110BB714-17A1-7815-DD9A-2884A5F644F8}"/>
              </a:ext>
            </a:extLst>
          </p:cNvPr>
          <p:cNvSpPr/>
          <p:nvPr/>
        </p:nvSpPr>
        <p:spPr>
          <a:xfrm>
            <a:off x="488140" y="1688752"/>
            <a:ext cx="11233198" cy="720000"/>
          </a:xfrm>
          <a:prstGeom prst="roundRect">
            <a:avLst/>
          </a:prstGeom>
          <a:solidFill>
            <a:schemeClr val="tx2">
              <a:lumMod val="75000"/>
            </a:schemeClr>
          </a:solidFill>
        </p:spPr>
        <p:style>
          <a:lnRef idx="0">
            <a:schemeClr val="accent1"/>
          </a:lnRef>
          <a:fillRef idx="3">
            <a:schemeClr val="accent1"/>
          </a:fillRef>
          <a:effectRef idx="3">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kumimoji="1" lang="en-US" altLang="ja-JP" b="1">
                <a:solidFill>
                  <a:schemeClr val="bg1"/>
                </a:solidFill>
                <a:latin typeface="Segoe UI" panose="020B0502040204020203" pitchFamily="34" charset="0"/>
                <a:cs typeface="Segoe UI" panose="020B0502040204020203" pitchFamily="34" charset="0"/>
              </a:rPr>
              <a:t>CoGW(Low)</a:t>
            </a:r>
          </a:p>
        </p:txBody>
      </p:sp>
      <p:sp>
        <p:nvSpPr>
          <p:cNvPr id="28" name="四角形: 角を丸くする 27">
            <a:extLst>
              <a:ext uri="{FF2B5EF4-FFF2-40B4-BE49-F238E27FC236}">
                <a16:creationId xmlns:a16="http://schemas.microsoft.com/office/drawing/2014/main" id="{45CE6E4A-E77A-B046-77CF-323D04F010F9}"/>
              </a:ext>
            </a:extLst>
          </p:cNvPr>
          <p:cNvSpPr/>
          <p:nvPr/>
        </p:nvSpPr>
        <p:spPr>
          <a:xfrm>
            <a:off x="488140" y="3902801"/>
            <a:ext cx="11233198" cy="720000"/>
          </a:xfrm>
          <a:prstGeom prst="roundRect">
            <a:avLst/>
          </a:prstGeom>
          <a:solidFill>
            <a:schemeClr val="tx2">
              <a:lumMod val="75000"/>
            </a:schemeClr>
          </a:solidFill>
        </p:spPr>
        <p:style>
          <a:lnRef idx="0">
            <a:schemeClr val="accent1"/>
          </a:lnRef>
          <a:fillRef idx="3">
            <a:schemeClr val="accent1"/>
          </a:fillRef>
          <a:effectRef idx="3">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kumimoji="1" lang="en-US" altLang="ja-JP" b="1">
                <a:solidFill>
                  <a:schemeClr val="bg1"/>
                </a:solidFill>
                <a:latin typeface="Segoe UI" panose="020B0502040204020203" pitchFamily="34" charset="0"/>
                <a:cs typeface="Segoe UI" panose="020B0502040204020203" pitchFamily="34" charset="0"/>
              </a:rPr>
              <a:t>Zone Control</a:t>
            </a:r>
            <a:endParaRPr kumimoji="1" lang="ja-JP" altLang="en-US" b="1">
              <a:solidFill>
                <a:schemeClr val="bg1"/>
              </a:solidFill>
              <a:latin typeface="Segoe UI" panose="020B0502040204020203" pitchFamily="34" charset="0"/>
              <a:cs typeface="Segoe UI" panose="020B0502040204020203" pitchFamily="34" charset="0"/>
            </a:endParaRPr>
          </a:p>
        </p:txBody>
      </p:sp>
      <p:sp>
        <p:nvSpPr>
          <p:cNvPr id="29" name="四角形: 角を丸くする 28">
            <a:extLst>
              <a:ext uri="{FF2B5EF4-FFF2-40B4-BE49-F238E27FC236}">
                <a16:creationId xmlns:a16="http://schemas.microsoft.com/office/drawing/2014/main" id="{0FD19775-98A1-1D50-69C1-00612EC2A554}"/>
              </a:ext>
            </a:extLst>
          </p:cNvPr>
          <p:cNvSpPr/>
          <p:nvPr/>
        </p:nvSpPr>
        <p:spPr>
          <a:xfrm>
            <a:off x="488140" y="2475240"/>
            <a:ext cx="11233198" cy="1347462"/>
          </a:xfrm>
          <a:prstGeom prst="roundRect">
            <a:avLst/>
          </a:prstGeom>
          <a:solidFill>
            <a:schemeClr val="tx2">
              <a:lumMod val="75000"/>
            </a:schemeClr>
          </a:solidFill>
        </p:spPr>
        <p:style>
          <a:lnRef idx="0">
            <a:schemeClr val="accent1"/>
          </a:lnRef>
          <a:fillRef idx="3">
            <a:schemeClr val="accent1"/>
          </a:fillRef>
          <a:effectRef idx="3">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kumimoji="1" lang="en-US" altLang="ja-JP" b="1">
                <a:solidFill>
                  <a:schemeClr val="bg1"/>
                </a:solidFill>
                <a:latin typeface="Segoe UI" panose="020B0502040204020203" pitchFamily="34" charset="0"/>
                <a:cs typeface="Segoe UI" panose="020B0502040204020203" pitchFamily="34" charset="0"/>
              </a:rPr>
              <a:t>Domain Control </a:t>
            </a:r>
          </a:p>
        </p:txBody>
      </p:sp>
      <p:sp>
        <p:nvSpPr>
          <p:cNvPr id="31" name="四角形: 角を丸くする 30">
            <a:extLst>
              <a:ext uri="{FF2B5EF4-FFF2-40B4-BE49-F238E27FC236}">
                <a16:creationId xmlns:a16="http://schemas.microsoft.com/office/drawing/2014/main" id="{DE2F7FB5-B28C-B2ED-8D1F-E38065058DEF}"/>
              </a:ext>
            </a:extLst>
          </p:cNvPr>
          <p:cNvSpPr/>
          <p:nvPr/>
        </p:nvSpPr>
        <p:spPr>
          <a:xfrm>
            <a:off x="488140" y="4702900"/>
            <a:ext cx="11233198" cy="1483419"/>
          </a:xfrm>
          <a:prstGeom prst="roundRect">
            <a:avLst/>
          </a:prstGeom>
          <a:solidFill>
            <a:schemeClr val="tx2">
              <a:lumMod val="75000"/>
            </a:schemeClr>
          </a:solidFill>
        </p:spPr>
        <p:style>
          <a:lnRef idx="0">
            <a:schemeClr val="accent1"/>
          </a:lnRef>
          <a:fillRef idx="3">
            <a:schemeClr val="accent1"/>
          </a:fillRef>
          <a:effectRef idx="3">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kumimoji="1" lang="en-US" altLang="ja-JP" b="1">
                <a:solidFill>
                  <a:schemeClr val="bg1"/>
                </a:solidFill>
                <a:latin typeface="Segoe UI" panose="020B0502040204020203" pitchFamily="34" charset="0"/>
                <a:cs typeface="Segoe UI" panose="020B0502040204020203" pitchFamily="34" charset="0"/>
              </a:rPr>
              <a:t>Legacy Control</a:t>
            </a:r>
          </a:p>
        </p:txBody>
      </p:sp>
      <p:sp>
        <p:nvSpPr>
          <p:cNvPr id="34" name="Rectangle: Rounded Corners 45">
            <a:extLst>
              <a:ext uri="{FF2B5EF4-FFF2-40B4-BE49-F238E27FC236}">
                <a16:creationId xmlns:a16="http://schemas.microsoft.com/office/drawing/2014/main" id="{D3F0ED74-C8EF-A169-1711-644B7311C896}"/>
              </a:ext>
            </a:extLst>
          </p:cNvPr>
          <p:cNvSpPr/>
          <p:nvPr/>
        </p:nvSpPr>
        <p:spPr>
          <a:xfrm>
            <a:off x="6619596" y="1688752"/>
            <a:ext cx="5020885" cy="4497567"/>
          </a:xfrm>
          <a:prstGeom prst="roundRect">
            <a:avLst>
              <a:gd name="adj" fmla="val 9698"/>
            </a:avLst>
          </a:prstGeom>
          <a:solidFill>
            <a:schemeClr val="accent1">
              <a:lumMod val="60000"/>
              <a:lumOff val="40000"/>
            </a:schemeClr>
          </a:solidFill>
          <a:ln/>
        </p:spPr>
        <p:style>
          <a:lnRef idx="0">
            <a:schemeClr val="accent1"/>
          </a:lnRef>
          <a:fillRef idx="3">
            <a:schemeClr val="accent1"/>
          </a:fillRef>
          <a:effectRef idx="3">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latin typeface="Segoe UI" panose="020B0502040204020203" pitchFamily="34" charset="0"/>
              <a:cs typeface="Segoe UI" panose="020B0502040204020203" pitchFamily="34" charset="0"/>
            </a:endParaRPr>
          </a:p>
        </p:txBody>
      </p:sp>
      <p:sp>
        <p:nvSpPr>
          <p:cNvPr id="35" name="Arrow: Chevron 53">
            <a:extLst>
              <a:ext uri="{FF2B5EF4-FFF2-40B4-BE49-F238E27FC236}">
                <a16:creationId xmlns:a16="http://schemas.microsoft.com/office/drawing/2014/main" id="{D3361C22-50F0-1217-C272-E9715AC25AB1}"/>
              </a:ext>
            </a:extLst>
          </p:cNvPr>
          <p:cNvSpPr/>
          <p:nvPr/>
        </p:nvSpPr>
        <p:spPr>
          <a:xfrm>
            <a:off x="2937005" y="2562536"/>
            <a:ext cx="3276600" cy="533400"/>
          </a:xfrm>
          <a:prstGeom prst="chevron">
            <a:avLst/>
          </a:prstGeom>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ltLang="ja-JP" sz="1400">
                <a:latin typeface="Segoe UI" panose="020B0502040204020203" pitchFamily="34" charset="0"/>
                <a:cs typeface="Segoe UI" panose="020B0502040204020203" pitchFamily="34" charset="0"/>
              </a:rPr>
              <a:t>Ultra High Performance</a:t>
            </a:r>
          </a:p>
          <a:p>
            <a:pPr algn="ctr"/>
            <a:r>
              <a:rPr lang="en-US" altLang="ja-JP" sz="1400">
                <a:latin typeface="Segoe UI" panose="020B0502040204020203" pitchFamily="34" charset="0"/>
                <a:cs typeface="Segoe UI" panose="020B0502040204020203" pitchFamily="34" charset="0"/>
              </a:rPr>
              <a:t>With AP capability</a:t>
            </a:r>
          </a:p>
        </p:txBody>
      </p:sp>
      <p:sp>
        <p:nvSpPr>
          <p:cNvPr id="39" name="Arrow: Chevron 53">
            <a:extLst>
              <a:ext uri="{FF2B5EF4-FFF2-40B4-BE49-F238E27FC236}">
                <a16:creationId xmlns:a16="http://schemas.microsoft.com/office/drawing/2014/main" id="{8A97B6A8-E002-7647-7C4B-481CEBB68CBE}"/>
              </a:ext>
            </a:extLst>
          </p:cNvPr>
          <p:cNvSpPr/>
          <p:nvPr/>
        </p:nvSpPr>
        <p:spPr>
          <a:xfrm>
            <a:off x="2937005" y="1799210"/>
            <a:ext cx="3276600" cy="533400"/>
          </a:xfrm>
          <a:prstGeom prst="chevron">
            <a:avLst/>
          </a:prstGeom>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400">
                <a:solidFill>
                  <a:schemeClr val="bg1"/>
                </a:solidFill>
                <a:latin typeface="Segoe UI" panose="020B0502040204020203" pitchFamily="34" charset="0"/>
                <a:cs typeface="Segoe UI" panose="020B0502040204020203" pitchFamily="34" charset="0"/>
              </a:rPr>
              <a:t>Service Application support</a:t>
            </a:r>
            <a:endParaRPr lang="en-US" sz="1400">
              <a:latin typeface="Segoe UI" panose="020B0502040204020203" pitchFamily="34" charset="0"/>
              <a:cs typeface="Segoe UI" panose="020B0502040204020203" pitchFamily="34" charset="0"/>
            </a:endParaRPr>
          </a:p>
          <a:p>
            <a:pPr algn="ctr"/>
            <a:r>
              <a:rPr lang="en-US" sz="1400">
                <a:latin typeface="Segoe UI" panose="020B0502040204020203" pitchFamily="34" charset="0"/>
                <a:cs typeface="Segoe UI" panose="020B0502040204020203" pitchFamily="34" charset="0"/>
              </a:rPr>
              <a:t>Fast boot</a:t>
            </a:r>
          </a:p>
        </p:txBody>
      </p:sp>
      <p:sp>
        <p:nvSpPr>
          <p:cNvPr id="42" name="Arrow: Chevron 59">
            <a:extLst>
              <a:ext uri="{FF2B5EF4-FFF2-40B4-BE49-F238E27FC236}">
                <a16:creationId xmlns:a16="http://schemas.microsoft.com/office/drawing/2014/main" id="{3C3D7FD0-C556-EF55-F49D-32D68C540F95}"/>
              </a:ext>
            </a:extLst>
          </p:cNvPr>
          <p:cNvSpPr/>
          <p:nvPr/>
        </p:nvSpPr>
        <p:spPr>
          <a:xfrm>
            <a:off x="2937005" y="4022217"/>
            <a:ext cx="3276600" cy="533400"/>
          </a:xfrm>
          <a:prstGeom prst="chevron">
            <a:avLst/>
          </a:prstGeom>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altLang="ja-JP" sz="1400">
                <a:solidFill>
                  <a:schemeClr val="bg1"/>
                </a:solidFill>
                <a:latin typeface="Segoe UI" panose="020B0502040204020203" pitchFamily="34" charset="0"/>
                <a:cs typeface="Segoe UI" panose="020B0502040204020203" pitchFamily="34" charset="0"/>
              </a:rPr>
              <a:t>Routing </a:t>
            </a:r>
            <a:r>
              <a:rPr lang="de-DE" altLang="ja-JP" sz="1400" err="1">
                <a:solidFill>
                  <a:schemeClr val="bg1"/>
                </a:solidFill>
                <a:latin typeface="Segoe UI" panose="020B0502040204020203" pitchFamily="34" charset="0"/>
                <a:cs typeface="Segoe UI" panose="020B0502040204020203" pitchFamily="34" charset="0"/>
              </a:rPr>
              <a:t>with</a:t>
            </a:r>
            <a:r>
              <a:rPr lang="de-DE" altLang="ja-JP" sz="1400">
                <a:solidFill>
                  <a:schemeClr val="bg1"/>
                </a:solidFill>
                <a:latin typeface="Segoe UI" panose="020B0502040204020203" pitchFamily="34" charset="0"/>
                <a:cs typeface="Segoe UI" panose="020B0502040204020203" pitchFamily="34" charset="0"/>
              </a:rPr>
              <a:t> </a:t>
            </a:r>
            <a:r>
              <a:rPr lang="de-DE" altLang="ja-JP" sz="1400" err="1">
                <a:solidFill>
                  <a:schemeClr val="bg1"/>
                </a:solidFill>
                <a:latin typeface="Segoe UI" panose="020B0502040204020203" pitchFamily="34" charset="0"/>
                <a:cs typeface="Segoe UI" panose="020B0502040204020203" pitchFamily="34" charset="0"/>
              </a:rPr>
              <a:t>latest</a:t>
            </a:r>
            <a:r>
              <a:rPr lang="de-DE" altLang="ja-JP" sz="1400">
                <a:solidFill>
                  <a:schemeClr val="bg1"/>
                </a:solidFill>
                <a:latin typeface="Segoe UI" panose="020B0502040204020203" pitchFamily="34" charset="0"/>
                <a:cs typeface="Segoe UI" panose="020B0502040204020203" pitchFamily="34" charset="0"/>
              </a:rPr>
              <a:t> comm IF</a:t>
            </a:r>
          </a:p>
          <a:p>
            <a:pPr algn="ctr"/>
            <a:r>
              <a:rPr lang="de-DE" altLang="ja-JP" sz="1400">
                <a:solidFill>
                  <a:schemeClr val="bg1"/>
                </a:solidFill>
                <a:latin typeface="Segoe UI" panose="020B0502040204020203" pitchFamily="34" charset="0"/>
                <a:cs typeface="Segoe UI" panose="020B0502040204020203" pitchFamily="34" charset="0"/>
              </a:rPr>
              <a:t>Standby, </a:t>
            </a:r>
            <a:r>
              <a:rPr lang="de-DE" altLang="ja-JP" sz="1400" err="1">
                <a:solidFill>
                  <a:schemeClr val="bg1"/>
                </a:solidFill>
                <a:latin typeface="Segoe UI" panose="020B0502040204020203" pitchFamily="34" charset="0"/>
                <a:cs typeface="Segoe UI" panose="020B0502040204020203" pitchFamily="34" charset="0"/>
              </a:rPr>
              <a:t>low</a:t>
            </a:r>
            <a:r>
              <a:rPr lang="de-DE" altLang="ja-JP" sz="1400">
                <a:solidFill>
                  <a:schemeClr val="bg1"/>
                </a:solidFill>
                <a:latin typeface="Segoe UI" panose="020B0502040204020203" pitchFamily="34" charset="0"/>
                <a:cs typeface="Segoe UI" panose="020B0502040204020203" pitchFamily="34" charset="0"/>
              </a:rPr>
              <a:t> power</a:t>
            </a:r>
            <a:endParaRPr lang="en-US" altLang="ja-JP" sz="1400">
              <a:solidFill>
                <a:schemeClr val="bg1"/>
              </a:solidFill>
              <a:latin typeface="Segoe UI" panose="020B0502040204020203" pitchFamily="34" charset="0"/>
              <a:cs typeface="Segoe UI" panose="020B0502040204020203" pitchFamily="34" charset="0"/>
            </a:endParaRPr>
          </a:p>
        </p:txBody>
      </p:sp>
      <p:sp>
        <p:nvSpPr>
          <p:cNvPr id="43" name="Arrow: Chevron 60">
            <a:extLst>
              <a:ext uri="{FF2B5EF4-FFF2-40B4-BE49-F238E27FC236}">
                <a16:creationId xmlns:a16="http://schemas.microsoft.com/office/drawing/2014/main" id="{0F019FC5-BAAA-269D-BA2C-FFF6E646E063}"/>
              </a:ext>
            </a:extLst>
          </p:cNvPr>
          <p:cNvSpPr/>
          <p:nvPr/>
        </p:nvSpPr>
        <p:spPr>
          <a:xfrm>
            <a:off x="2937005" y="4846363"/>
            <a:ext cx="3276600" cy="533400"/>
          </a:xfrm>
          <a:prstGeom prst="chevron">
            <a:avLst/>
          </a:prstGeom>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ltLang="ja-JP" sz="1400">
                <a:solidFill>
                  <a:schemeClr val="bg1"/>
                </a:solidFill>
                <a:latin typeface="Segoe UI" panose="020B0502040204020203" pitchFamily="34" charset="0"/>
                <a:cs typeface="Segoe UI" panose="020B0502040204020203" pitchFamily="34" charset="0"/>
              </a:rPr>
              <a:t>Standard  ASIL D function</a:t>
            </a:r>
          </a:p>
          <a:p>
            <a:pPr algn="ctr"/>
            <a:r>
              <a:rPr lang="de-DE" altLang="ja-JP" sz="1400">
                <a:solidFill>
                  <a:schemeClr val="bg1"/>
                </a:solidFill>
                <a:latin typeface="Segoe UI" panose="020B0502040204020203" pitchFamily="34" charset="0"/>
                <a:cs typeface="Segoe UI" panose="020B0502040204020203" pitchFamily="34" charset="0"/>
              </a:rPr>
              <a:t>Standby, </a:t>
            </a:r>
            <a:r>
              <a:rPr lang="de-DE" altLang="ja-JP" sz="1400" err="1">
                <a:solidFill>
                  <a:schemeClr val="bg1"/>
                </a:solidFill>
                <a:latin typeface="Segoe UI" panose="020B0502040204020203" pitchFamily="34" charset="0"/>
                <a:cs typeface="Segoe UI" panose="020B0502040204020203" pitchFamily="34" charset="0"/>
              </a:rPr>
              <a:t>low</a:t>
            </a:r>
            <a:r>
              <a:rPr lang="de-DE" altLang="ja-JP" sz="1400">
                <a:solidFill>
                  <a:schemeClr val="bg1"/>
                </a:solidFill>
                <a:latin typeface="Segoe UI" panose="020B0502040204020203" pitchFamily="34" charset="0"/>
                <a:cs typeface="Segoe UI" panose="020B0502040204020203" pitchFamily="34" charset="0"/>
              </a:rPr>
              <a:t> power</a:t>
            </a:r>
            <a:endParaRPr lang="en-US" altLang="ja-JP" sz="1400">
              <a:solidFill>
                <a:schemeClr val="bg1"/>
              </a:solidFill>
              <a:latin typeface="Segoe UI" panose="020B0502040204020203" pitchFamily="34" charset="0"/>
              <a:cs typeface="Segoe UI" panose="020B0502040204020203" pitchFamily="34" charset="0"/>
            </a:endParaRPr>
          </a:p>
        </p:txBody>
      </p:sp>
      <p:sp>
        <p:nvSpPr>
          <p:cNvPr id="44" name="角丸四角形 52">
            <a:extLst>
              <a:ext uri="{FF2B5EF4-FFF2-40B4-BE49-F238E27FC236}">
                <a16:creationId xmlns:a16="http://schemas.microsoft.com/office/drawing/2014/main" id="{2299C20C-569B-60BD-D31F-DACBC3E5FB13}"/>
              </a:ext>
            </a:extLst>
          </p:cNvPr>
          <p:cNvSpPr>
            <a:spLocks/>
          </p:cNvSpPr>
          <p:nvPr/>
        </p:nvSpPr>
        <p:spPr bwMode="gray">
          <a:xfrm>
            <a:off x="9889440" y="2075718"/>
            <a:ext cx="1617750" cy="841888"/>
          </a:xfrm>
          <a:prstGeom prst="roundRect">
            <a:avLst/>
          </a:prstGeom>
          <a:solidFill>
            <a:schemeClr val="tx2">
              <a:lumMod val="20000"/>
              <a:lumOff val="80000"/>
            </a:schemeClr>
          </a:solidFill>
        </p:spPr>
        <p:style>
          <a:lnRef idx="0">
            <a:schemeClr val="accent3"/>
          </a:lnRef>
          <a:fillRef idx="3">
            <a:schemeClr val="accent3"/>
          </a:fillRef>
          <a:effectRef idx="3">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r>
              <a:rPr lang="en-US" altLang="ja-JP" b="1">
                <a:solidFill>
                  <a:srgbClr val="FFFFFF"/>
                </a:solidFill>
                <a:effectLst>
                  <a:glow rad="241300">
                    <a:srgbClr val="002B62"/>
                  </a:glow>
                </a:effectLst>
                <a:latin typeface="Segoe UI" panose="020B0502040204020203" pitchFamily="34" charset="0"/>
                <a:ea typeface="メイリオ"/>
                <a:cs typeface="Segoe UI" panose="020B0502040204020203" pitchFamily="34" charset="0"/>
              </a:rPr>
              <a:t>R-Car </a:t>
            </a:r>
          </a:p>
          <a:p>
            <a:pPr algn="ctr">
              <a:defRPr/>
            </a:pPr>
            <a:r>
              <a:rPr lang="en-US" altLang="ja-JP" b="1">
                <a:solidFill>
                  <a:srgbClr val="FFFFFF"/>
                </a:solidFill>
                <a:effectLst>
                  <a:glow rad="241300">
                    <a:srgbClr val="002B62"/>
                  </a:glow>
                </a:effectLst>
                <a:latin typeface="Segoe UI" panose="020B0502040204020203" pitchFamily="34" charset="0"/>
                <a:ea typeface="メイリオ"/>
                <a:cs typeface="Segoe UI" panose="020B0502040204020203" pitchFamily="34" charset="0"/>
              </a:rPr>
              <a:t>C5x</a:t>
            </a:r>
          </a:p>
        </p:txBody>
      </p:sp>
      <p:sp>
        <p:nvSpPr>
          <p:cNvPr id="45" name="Arrow: Chevron 60">
            <a:extLst>
              <a:ext uri="{FF2B5EF4-FFF2-40B4-BE49-F238E27FC236}">
                <a16:creationId xmlns:a16="http://schemas.microsoft.com/office/drawing/2014/main" id="{A836FD91-74C6-F4CB-9D7D-826051A32B11}"/>
              </a:ext>
            </a:extLst>
          </p:cNvPr>
          <p:cNvSpPr/>
          <p:nvPr/>
        </p:nvSpPr>
        <p:spPr>
          <a:xfrm>
            <a:off x="2919527" y="5513293"/>
            <a:ext cx="3276600" cy="533400"/>
          </a:xfrm>
          <a:prstGeom prst="chevron">
            <a:avLst/>
          </a:prstGeom>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ltLang="ja-JP" sz="1400">
                <a:solidFill>
                  <a:schemeClr val="bg1"/>
                </a:solidFill>
                <a:latin typeface="Segoe UI" panose="020B0502040204020203" pitchFamily="34" charset="0"/>
                <a:cs typeface="Segoe UI" panose="020B0502040204020203" pitchFamily="34" charset="0"/>
              </a:rPr>
              <a:t>Standard  ASIL B function</a:t>
            </a:r>
          </a:p>
          <a:p>
            <a:pPr algn="ctr"/>
            <a:r>
              <a:rPr lang="de-DE" altLang="ja-JP" sz="1400">
                <a:solidFill>
                  <a:schemeClr val="bg1"/>
                </a:solidFill>
                <a:latin typeface="Segoe UI" panose="020B0502040204020203" pitchFamily="34" charset="0"/>
                <a:cs typeface="Segoe UI" panose="020B0502040204020203" pitchFamily="34" charset="0"/>
              </a:rPr>
              <a:t>Standby, </a:t>
            </a:r>
            <a:r>
              <a:rPr lang="de-DE" altLang="ja-JP" sz="1400" err="1">
                <a:solidFill>
                  <a:schemeClr val="bg1"/>
                </a:solidFill>
                <a:latin typeface="Segoe UI" panose="020B0502040204020203" pitchFamily="34" charset="0"/>
                <a:cs typeface="Segoe UI" panose="020B0502040204020203" pitchFamily="34" charset="0"/>
              </a:rPr>
              <a:t>low</a:t>
            </a:r>
            <a:r>
              <a:rPr lang="de-DE" altLang="ja-JP" sz="1400">
                <a:solidFill>
                  <a:schemeClr val="bg1"/>
                </a:solidFill>
                <a:latin typeface="Segoe UI" panose="020B0502040204020203" pitchFamily="34" charset="0"/>
                <a:cs typeface="Segoe UI" panose="020B0502040204020203" pitchFamily="34" charset="0"/>
              </a:rPr>
              <a:t> power</a:t>
            </a:r>
            <a:endParaRPr lang="en-US" altLang="ja-JP" sz="1400">
              <a:solidFill>
                <a:schemeClr val="bg1"/>
              </a:solidFill>
              <a:latin typeface="Segoe UI" panose="020B0502040204020203" pitchFamily="34" charset="0"/>
              <a:cs typeface="Segoe UI" panose="020B0502040204020203" pitchFamily="34" charset="0"/>
            </a:endParaRPr>
          </a:p>
        </p:txBody>
      </p:sp>
      <p:sp>
        <p:nvSpPr>
          <p:cNvPr id="46" name="角丸四角形 51">
            <a:extLst>
              <a:ext uri="{FF2B5EF4-FFF2-40B4-BE49-F238E27FC236}">
                <a16:creationId xmlns:a16="http://schemas.microsoft.com/office/drawing/2014/main" id="{CEB88836-FFA1-DBD7-83FB-13491D827E83}"/>
              </a:ext>
            </a:extLst>
          </p:cNvPr>
          <p:cNvSpPr>
            <a:spLocks/>
          </p:cNvSpPr>
          <p:nvPr/>
        </p:nvSpPr>
        <p:spPr bwMode="gray">
          <a:xfrm>
            <a:off x="9879003" y="5466320"/>
            <a:ext cx="1617740" cy="651397"/>
          </a:xfrm>
          <a:prstGeom prst="roundRect">
            <a:avLst/>
          </a:prstGeom>
          <a:solidFill>
            <a:schemeClr val="tx2">
              <a:lumMod val="40000"/>
              <a:lumOff val="60000"/>
            </a:schemeClr>
          </a:solidFill>
        </p:spPr>
        <p:style>
          <a:lnRef idx="0">
            <a:schemeClr val="accent3"/>
          </a:lnRef>
          <a:fillRef idx="3">
            <a:schemeClr val="accent3"/>
          </a:fillRef>
          <a:effectRef idx="3">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ltLang="ja-JP" b="1">
                <a:solidFill>
                  <a:srgbClr val="FFFFFF"/>
                </a:solidFill>
                <a:effectLst>
                  <a:glow rad="241300">
                    <a:srgbClr val="002B62"/>
                  </a:glow>
                </a:effectLst>
                <a:latin typeface="Segoe UI" panose="020B0502040204020203" pitchFamily="34" charset="0"/>
                <a:ea typeface="メイリオ"/>
                <a:cs typeface="Segoe UI" panose="020B0502040204020203" pitchFamily="34" charset="0"/>
              </a:rPr>
              <a:t>R-Car</a:t>
            </a:r>
          </a:p>
          <a:p>
            <a:pPr algn="ctr"/>
            <a:r>
              <a:rPr lang="en-US" altLang="ja-JP" b="1">
                <a:solidFill>
                  <a:srgbClr val="FFFFFF"/>
                </a:solidFill>
                <a:effectLst>
                  <a:glow rad="241300">
                    <a:srgbClr val="002B62"/>
                  </a:glow>
                </a:effectLst>
                <a:latin typeface="Segoe UI" panose="020B0502040204020203" pitchFamily="34" charset="0"/>
                <a:ea typeface="メイリオ"/>
                <a:cs typeface="Segoe UI" panose="020B0502040204020203" pitchFamily="34" charset="0"/>
              </a:rPr>
              <a:t>U5L</a:t>
            </a:r>
          </a:p>
        </p:txBody>
      </p:sp>
      <p:sp>
        <p:nvSpPr>
          <p:cNvPr id="48" name="角丸四角形 51">
            <a:extLst>
              <a:ext uri="{FF2B5EF4-FFF2-40B4-BE49-F238E27FC236}">
                <a16:creationId xmlns:a16="http://schemas.microsoft.com/office/drawing/2014/main" id="{487B1058-094B-78CF-3610-F5EF9CFEA52D}"/>
              </a:ext>
            </a:extLst>
          </p:cNvPr>
          <p:cNvSpPr>
            <a:spLocks/>
          </p:cNvSpPr>
          <p:nvPr/>
        </p:nvSpPr>
        <p:spPr bwMode="gray">
          <a:xfrm>
            <a:off x="9879002" y="4258635"/>
            <a:ext cx="1617744" cy="1111915"/>
          </a:xfrm>
          <a:prstGeom prst="roundRect">
            <a:avLst/>
          </a:prstGeom>
          <a:solidFill>
            <a:schemeClr val="tx2">
              <a:lumMod val="40000"/>
              <a:lumOff val="60000"/>
            </a:schemeClr>
          </a:solidFill>
        </p:spPr>
        <p:style>
          <a:lnRef idx="0">
            <a:schemeClr val="accent3"/>
          </a:lnRef>
          <a:fillRef idx="3">
            <a:schemeClr val="accent3"/>
          </a:fillRef>
          <a:effectRef idx="3">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ltLang="ja-JP" b="1">
                <a:solidFill>
                  <a:srgbClr val="FFFFFF"/>
                </a:solidFill>
                <a:effectLst>
                  <a:glow rad="241300">
                    <a:srgbClr val="002B62"/>
                  </a:glow>
                </a:effectLst>
                <a:latin typeface="Segoe UI" panose="020B0502040204020203" pitchFamily="34" charset="0"/>
                <a:ea typeface="メイリオ"/>
                <a:cs typeface="Segoe UI" panose="020B0502040204020203" pitchFamily="34" charset="0"/>
              </a:rPr>
              <a:t>R-Car</a:t>
            </a:r>
          </a:p>
          <a:p>
            <a:pPr algn="ctr"/>
            <a:r>
              <a:rPr lang="en-US" altLang="ja-JP" b="1">
                <a:solidFill>
                  <a:srgbClr val="FFFFFF"/>
                </a:solidFill>
                <a:effectLst>
                  <a:glow rad="241300">
                    <a:srgbClr val="002B62"/>
                  </a:glow>
                </a:effectLst>
                <a:latin typeface="Segoe UI" panose="020B0502040204020203" pitchFamily="34" charset="0"/>
                <a:ea typeface="メイリオ"/>
                <a:cs typeface="Segoe UI" panose="020B0502040204020203" pitchFamily="34" charset="0"/>
              </a:rPr>
              <a:t>U5M</a:t>
            </a:r>
          </a:p>
        </p:txBody>
      </p:sp>
      <p:sp>
        <p:nvSpPr>
          <p:cNvPr id="49" name="角丸四角形 51">
            <a:extLst>
              <a:ext uri="{FF2B5EF4-FFF2-40B4-BE49-F238E27FC236}">
                <a16:creationId xmlns:a16="http://schemas.microsoft.com/office/drawing/2014/main" id="{185657EE-65F3-6ED3-3681-983322A52B65}"/>
              </a:ext>
            </a:extLst>
          </p:cNvPr>
          <p:cNvSpPr>
            <a:spLocks/>
          </p:cNvSpPr>
          <p:nvPr/>
        </p:nvSpPr>
        <p:spPr bwMode="gray">
          <a:xfrm>
            <a:off x="8366244" y="4902525"/>
            <a:ext cx="1409700" cy="468026"/>
          </a:xfrm>
          <a:prstGeom prst="roundRect">
            <a:avLst/>
          </a:prstGeom>
          <a:solidFill>
            <a:schemeClr val="accent6">
              <a:lumMod val="40000"/>
              <a:lumOff val="60000"/>
            </a:schemeClr>
          </a:solidFill>
        </p:spPr>
        <p:style>
          <a:lnRef idx="0">
            <a:schemeClr val="accent6"/>
          </a:lnRef>
          <a:fillRef idx="3">
            <a:schemeClr val="accent6"/>
          </a:fillRef>
          <a:effectRef idx="3">
            <a:schemeClr val="accent6"/>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b="1" i="0" u="none" strike="noStrike" kern="1200" cap="none" spc="0" normalizeH="0" baseline="0" noProof="0">
                <a:ln>
                  <a:noFill/>
                </a:ln>
                <a:solidFill>
                  <a:srgbClr val="FFFFFF"/>
                </a:solidFill>
                <a:effectLst>
                  <a:glow rad="241300">
                    <a:srgbClr val="002B62"/>
                  </a:glow>
                </a:effectLst>
                <a:uLnTx/>
                <a:uFillTx/>
                <a:latin typeface="Segoe UI" panose="020B0502040204020203" pitchFamily="34" charset="0"/>
                <a:ea typeface="メイリオ"/>
                <a:cs typeface="Segoe UI" panose="020B0502040204020203" pitchFamily="34" charset="0"/>
              </a:rPr>
              <a:t>U2C</a:t>
            </a:r>
          </a:p>
          <a:p>
            <a:pPr lvl="0" algn="ctr">
              <a:defRPr/>
            </a:pPr>
            <a:endParaRPr kumimoji="1" lang="en-US" altLang="ja-JP" sz="1050">
              <a:solidFill>
                <a:prstClr val="white"/>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endParaRPr>
          </a:p>
        </p:txBody>
      </p:sp>
      <p:sp>
        <p:nvSpPr>
          <p:cNvPr id="50" name="角丸四角形 51">
            <a:extLst>
              <a:ext uri="{FF2B5EF4-FFF2-40B4-BE49-F238E27FC236}">
                <a16:creationId xmlns:a16="http://schemas.microsoft.com/office/drawing/2014/main" id="{C5384367-AA01-484C-5C17-2ACB0E5133AC}"/>
              </a:ext>
            </a:extLst>
          </p:cNvPr>
          <p:cNvSpPr>
            <a:spLocks/>
          </p:cNvSpPr>
          <p:nvPr/>
        </p:nvSpPr>
        <p:spPr bwMode="gray">
          <a:xfrm>
            <a:off x="6867115" y="3638311"/>
            <a:ext cx="1387606" cy="1316645"/>
          </a:xfrm>
          <a:prstGeom prst="roundRect">
            <a:avLst/>
          </a:prstGeom>
          <a:solidFill>
            <a:schemeClr val="accent6">
              <a:lumMod val="40000"/>
              <a:lumOff val="60000"/>
            </a:schemeClr>
          </a:solidFill>
        </p:spPr>
        <p:style>
          <a:lnRef idx="0">
            <a:schemeClr val="accent6"/>
          </a:lnRef>
          <a:fillRef idx="3">
            <a:schemeClr val="accent6"/>
          </a:fillRef>
          <a:effectRef idx="3">
            <a:schemeClr val="accent6"/>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b="1" i="0" u="none" strike="noStrike" kern="1200" cap="none" spc="0" normalizeH="0" baseline="0" noProof="0" dirty="0">
                <a:ln>
                  <a:noFill/>
                </a:ln>
                <a:solidFill>
                  <a:srgbClr val="FFFFFF"/>
                </a:solidFill>
                <a:effectLst>
                  <a:glow rad="241300">
                    <a:srgbClr val="002B62"/>
                  </a:glow>
                </a:effectLst>
                <a:uLnTx/>
                <a:uFillTx/>
                <a:latin typeface="Segoe UI" panose="020B0502040204020203" pitchFamily="34" charset="0"/>
                <a:ea typeface="メイリオ"/>
                <a:cs typeface="Segoe UI" panose="020B0502040204020203" pitchFamily="34" charset="0"/>
              </a:rPr>
              <a:t>U2A</a:t>
            </a:r>
          </a:p>
          <a:p>
            <a:pPr lvl="0" algn="ctr">
              <a:defRPr/>
            </a:pPr>
            <a:endParaRPr kumimoji="1" lang="en-US" altLang="ja-JP" sz="1050" dirty="0">
              <a:solidFill>
                <a:prstClr val="white"/>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endParaRPr>
          </a:p>
        </p:txBody>
      </p:sp>
      <p:sp>
        <p:nvSpPr>
          <p:cNvPr id="51" name="テキスト ボックス 36">
            <a:extLst>
              <a:ext uri="{FF2B5EF4-FFF2-40B4-BE49-F238E27FC236}">
                <a16:creationId xmlns:a16="http://schemas.microsoft.com/office/drawing/2014/main" id="{55AF001C-CC39-4593-CD37-9B4D6F58DD32}"/>
              </a:ext>
            </a:extLst>
          </p:cNvPr>
          <p:cNvSpPr txBox="1"/>
          <p:nvPr/>
        </p:nvSpPr>
        <p:spPr>
          <a:xfrm>
            <a:off x="8249030" y="3829935"/>
            <a:ext cx="1651414" cy="954107"/>
          </a:xfrm>
          <a:prstGeom prst="rect">
            <a:avLst/>
          </a:prstGeom>
          <a:noFill/>
        </p:spPr>
        <p:txBody>
          <a:bodyPr wrap="non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kumimoji="1" lang="en-US" altLang="ja-JP" sz="1400">
                <a:solidFill>
                  <a:schemeClr val="bg1"/>
                </a:solidFill>
                <a:latin typeface="Segoe UI" panose="020B0502040204020203" pitchFamily="34" charset="0"/>
                <a:cs typeface="Segoe UI" panose="020B0502040204020203" pitchFamily="34" charset="0"/>
              </a:rPr>
              <a:t>+ Routing</a:t>
            </a:r>
          </a:p>
          <a:p>
            <a:r>
              <a:rPr kumimoji="1" lang="en-US" altLang="ja-JP" sz="1400">
                <a:solidFill>
                  <a:schemeClr val="bg1"/>
                </a:solidFill>
                <a:latin typeface="Segoe UI" panose="020B0502040204020203" pitchFamily="34" charset="0"/>
                <a:cs typeface="Segoe UI" panose="020B0502040204020203" pitchFamily="34" charset="0"/>
              </a:rPr>
              <a:t>+ latest security</a:t>
            </a:r>
          </a:p>
          <a:p>
            <a:r>
              <a:rPr kumimoji="1" lang="en-US" altLang="ja-JP" sz="1400">
                <a:solidFill>
                  <a:schemeClr val="bg1"/>
                </a:solidFill>
                <a:latin typeface="Segoe UI" panose="020B0502040204020203" pitchFamily="34" charset="0"/>
                <a:cs typeface="Segoe UI" panose="020B0502040204020203" pitchFamily="34" charset="0"/>
              </a:rPr>
              <a:t>+ latest Comm. IF </a:t>
            </a:r>
          </a:p>
          <a:p>
            <a:r>
              <a:rPr kumimoji="1" lang="en-US" altLang="ja-JP" sz="1400">
                <a:solidFill>
                  <a:schemeClr val="bg1"/>
                </a:solidFill>
                <a:latin typeface="Segoe UI" panose="020B0502040204020203" pitchFamily="34" charset="0"/>
                <a:cs typeface="Segoe UI" panose="020B0502040204020203" pitchFamily="34" charset="0"/>
              </a:rPr>
              <a:t>+ low power</a:t>
            </a:r>
            <a:endParaRPr kumimoji="1" lang="ja-JP" altLang="en-US" sz="1400">
              <a:solidFill>
                <a:schemeClr val="bg1"/>
              </a:solidFill>
              <a:latin typeface="Segoe UI" panose="020B0502040204020203" pitchFamily="34" charset="0"/>
              <a:cs typeface="Segoe UI" panose="020B0502040204020203" pitchFamily="34" charset="0"/>
            </a:endParaRPr>
          </a:p>
        </p:txBody>
      </p:sp>
      <p:cxnSp>
        <p:nvCxnSpPr>
          <p:cNvPr id="52" name="直線コネクタ 51">
            <a:extLst>
              <a:ext uri="{FF2B5EF4-FFF2-40B4-BE49-F238E27FC236}">
                <a16:creationId xmlns:a16="http://schemas.microsoft.com/office/drawing/2014/main" id="{6A1126ED-98D0-18E9-57BC-6C106185ED0F}"/>
              </a:ext>
            </a:extLst>
          </p:cNvPr>
          <p:cNvCxnSpPr>
            <a:cxnSpLocks/>
          </p:cNvCxnSpPr>
          <p:nvPr/>
        </p:nvCxnSpPr>
        <p:spPr>
          <a:xfrm>
            <a:off x="8310267" y="1707834"/>
            <a:ext cx="0" cy="3827242"/>
          </a:xfrm>
          <a:prstGeom prst="line">
            <a:avLst/>
          </a:prstGeom>
          <a:ln w="28575">
            <a:solidFill>
              <a:srgbClr val="E9EBF1"/>
            </a:solidFill>
            <a:prstDash val="sysDash"/>
          </a:ln>
        </p:spPr>
        <p:style>
          <a:lnRef idx="1">
            <a:schemeClr val="accent1"/>
          </a:lnRef>
          <a:fillRef idx="0">
            <a:schemeClr val="accent1"/>
          </a:fillRef>
          <a:effectRef idx="0">
            <a:schemeClr val="accent1"/>
          </a:effectRef>
          <a:fontRef idx="minor">
            <a:schemeClr val="tx1"/>
          </a:fontRef>
        </p:style>
      </p:cxnSp>
      <p:sp>
        <p:nvSpPr>
          <p:cNvPr id="53" name="テキスト ボックス 39">
            <a:extLst>
              <a:ext uri="{FF2B5EF4-FFF2-40B4-BE49-F238E27FC236}">
                <a16:creationId xmlns:a16="http://schemas.microsoft.com/office/drawing/2014/main" id="{8C653C1E-17E6-1F20-DE26-7B6CDC5CFCA4}"/>
              </a:ext>
            </a:extLst>
          </p:cNvPr>
          <p:cNvSpPr txBox="1"/>
          <p:nvPr/>
        </p:nvSpPr>
        <p:spPr>
          <a:xfrm>
            <a:off x="9023174" y="943022"/>
            <a:ext cx="1444626" cy="646331"/>
          </a:xfrm>
          <a:prstGeom prst="rect">
            <a:avLst/>
          </a:prstGeom>
          <a:noFill/>
        </p:spPr>
        <p:txBody>
          <a:bodyPr wrap="non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kumimoji="1" lang="en-US" altLang="ja-JP" dirty="0">
                <a:latin typeface="Segoe UI" panose="020B0502040204020203" pitchFamily="34" charset="0"/>
                <a:cs typeface="Segoe UI" panose="020B0502040204020203" pitchFamily="34" charset="0"/>
              </a:rPr>
              <a:t>CAN XL/</a:t>
            </a:r>
            <a:r>
              <a:rPr kumimoji="1" lang="en-US" altLang="ja-JP" b="1" dirty="0">
                <a:solidFill>
                  <a:schemeClr val="accent2"/>
                </a:solidFill>
                <a:latin typeface="Segoe UI" panose="020B0502040204020203" pitchFamily="34" charset="0"/>
                <a:cs typeface="Segoe UI" panose="020B0502040204020203" pitchFamily="34" charset="0"/>
              </a:rPr>
              <a:t>T1S</a:t>
            </a:r>
          </a:p>
          <a:p>
            <a:r>
              <a:rPr kumimoji="1" lang="en-US" altLang="ja-JP" dirty="0">
                <a:latin typeface="Segoe UI" panose="020B0502040204020203" pitchFamily="34" charset="0"/>
                <a:cs typeface="Segoe UI" panose="020B0502040204020203" pitchFamily="34" charset="0"/>
              </a:rPr>
              <a:t>ISO21434</a:t>
            </a:r>
            <a:endParaRPr kumimoji="1" lang="ja-JP" altLang="en-US" dirty="0">
              <a:latin typeface="Segoe UI" panose="020B0502040204020203" pitchFamily="34" charset="0"/>
              <a:cs typeface="Segoe UI" panose="020B0502040204020203" pitchFamily="34" charset="0"/>
            </a:endParaRPr>
          </a:p>
        </p:txBody>
      </p:sp>
      <p:cxnSp>
        <p:nvCxnSpPr>
          <p:cNvPr id="54" name="直線矢印コネクタ 53">
            <a:extLst>
              <a:ext uri="{FF2B5EF4-FFF2-40B4-BE49-F238E27FC236}">
                <a16:creationId xmlns:a16="http://schemas.microsoft.com/office/drawing/2014/main" id="{BC3B326D-DD28-8FFC-DE64-5A5252EDEB0D}"/>
              </a:ext>
            </a:extLst>
          </p:cNvPr>
          <p:cNvCxnSpPr>
            <a:cxnSpLocks/>
          </p:cNvCxnSpPr>
          <p:nvPr/>
        </p:nvCxnSpPr>
        <p:spPr>
          <a:xfrm flipV="1">
            <a:off x="8310267" y="1551380"/>
            <a:ext cx="3207919" cy="1277"/>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sp>
        <p:nvSpPr>
          <p:cNvPr id="55" name="角丸四角形 51">
            <a:extLst>
              <a:ext uri="{FF2B5EF4-FFF2-40B4-BE49-F238E27FC236}">
                <a16:creationId xmlns:a16="http://schemas.microsoft.com/office/drawing/2014/main" id="{A780D273-000F-16B1-762D-BCC713717E37}"/>
              </a:ext>
            </a:extLst>
          </p:cNvPr>
          <p:cNvSpPr>
            <a:spLocks/>
          </p:cNvSpPr>
          <p:nvPr/>
        </p:nvSpPr>
        <p:spPr bwMode="gray">
          <a:xfrm>
            <a:off x="6845021" y="5465440"/>
            <a:ext cx="1409700" cy="652278"/>
          </a:xfrm>
          <a:prstGeom prst="roundRect">
            <a:avLst/>
          </a:prstGeom>
          <a:solidFill>
            <a:schemeClr val="accent6">
              <a:lumMod val="40000"/>
              <a:lumOff val="60000"/>
            </a:schemeClr>
          </a:solidFill>
        </p:spPr>
        <p:style>
          <a:lnRef idx="0">
            <a:schemeClr val="accent6"/>
          </a:lnRef>
          <a:fillRef idx="3">
            <a:schemeClr val="accent6"/>
          </a:fillRef>
          <a:effectRef idx="3">
            <a:schemeClr val="accent6"/>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b="1">
                <a:solidFill>
                  <a:srgbClr val="FFFFFF"/>
                </a:solidFill>
                <a:effectLst>
                  <a:glow rad="241300">
                    <a:srgbClr val="002B62"/>
                  </a:glow>
                </a:effectLst>
                <a:latin typeface="Segoe UI" panose="020B0502040204020203" pitchFamily="34" charset="0"/>
                <a:ea typeface="メイリオ"/>
                <a:cs typeface="Segoe UI" panose="020B0502040204020203" pitchFamily="34" charset="0"/>
              </a:rPr>
              <a:t>F1x</a:t>
            </a:r>
            <a:endParaRPr kumimoji="1" lang="en-US" altLang="ja-JP" sz="1050">
              <a:solidFill>
                <a:prstClr val="white"/>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endParaRPr>
          </a:p>
        </p:txBody>
      </p:sp>
      <p:sp>
        <p:nvSpPr>
          <p:cNvPr id="56" name="テキスト ボックス 22">
            <a:extLst>
              <a:ext uri="{FF2B5EF4-FFF2-40B4-BE49-F238E27FC236}">
                <a16:creationId xmlns:a16="http://schemas.microsoft.com/office/drawing/2014/main" id="{6F86E2FB-5C2B-095A-6BEE-97266418A012}"/>
              </a:ext>
            </a:extLst>
          </p:cNvPr>
          <p:cNvSpPr txBox="1"/>
          <p:nvPr/>
        </p:nvSpPr>
        <p:spPr>
          <a:xfrm>
            <a:off x="8249030" y="5506647"/>
            <a:ext cx="1651414" cy="523220"/>
          </a:xfrm>
          <a:prstGeom prst="rect">
            <a:avLst/>
          </a:prstGeom>
          <a:noFill/>
        </p:spPr>
        <p:txBody>
          <a:bodyPr wrap="non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kumimoji="1" lang="en-US" altLang="ja-JP" sz="1400">
                <a:solidFill>
                  <a:schemeClr val="bg1"/>
                </a:solidFill>
                <a:latin typeface="Segoe UI" panose="020B0502040204020203" pitchFamily="34" charset="0"/>
                <a:cs typeface="Segoe UI" panose="020B0502040204020203" pitchFamily="34" charset="0"/>
              </a:rPr>
              <a:t>+ latest security</a:t>
            </a:r>
          </a:p>
          <a:p>
            <a:r>
              <a:rPr kumimoji="1" lang="en-US" altLang="ja-JP" sz="1400">
                <a:solidFill>
                  <a:schemeClr val="bg1"/>
                </a:solidFill>
                <a:latin typeface="Segoe UI" panose="020B0502040204020203" pitchFamily="34" charset="0"/>
                <a:cs typeface="Segoe UI" panose="020B0502040204020203" pitchFamily="34" charset="0"/>
              </a:rPr>
              <a:t>+ latest Comm. IF </a:t>
            </a:r>
          </a:p>
        </p:txBody>
      </p:sp>
      <p:sp>
        <p:nvSpPr>
          <p:cNvPr id="57" name="角丸四角形 51">
            <a:extLst>
              <a:ext uri="{FF2B5EF4-FFF2-40B4-BE49-F238E27FC236}">
                <a16:creationId xmlns:a16="http://schemas.microsoft.com/office/drawing/2014/main" id="{E98CAACD-7879-7D6F-64C4-31DC0438AD21}"/>
              </a:ext>
            </a:extLst>
          </p:cNvPr>
          <p:cNvSpPr>
            <a:spLocks/>
          </p:cNvSpPr>
          <p:nvPr/>
        </p:nvSpPr>
        <p:spPr bwMode="gray">
          <a:xfrm>
            <a:off x="6845021" y="1814759"/>
            <a:ext cx="1409700" cy="652278"/>
          </a:xfrm>
          <a:prstGeom prst="roundRect">
            <a:avLst/>
          </a:prstGeom>
          <a:solidFill>
            <a:schemeClr val="accent6">
              <a:lumMod val="40000"/>
              <a:lumOff val="60000"/>
            </a:schemeClr>
          </a:solidFill>
        </p:spPr>
        <p:style>
          <a:lnRef idx="0">
            <a:schemeClr val="accent6"/>
          </a:lnRef>
          <a:fillRef idx="3">
            <a:schemeClr val="accent6"/>
          </a:fillRef>
          <a:effectRef idx="3">
            <a:schemeClr val="accent6"/>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b="1">
                <a:solidFill>
                  <a:srgbClr val="FFFFFF"/>
                </a:solidFill>
                <a:effectLst>
                  <a:glow rad="241300">
                    <a:srgbClr val="002B62"/>
                  </a:glow>
                </a:effectLst>
                <a:latin typeface="Segoe UI" panose="020B0502040204020203" pitchFamily="34" charset="0"/>
                <a:ea typeface="メイリオ"/>
                <a:cs typeface="Segoe UI" panose="020B0502040204020203" pitchFamily="34" charset="0"/>
              </a:rPr>
              <a:t>R-Car S4</a:t>
            </a:r>
            <a:endParaRPr kumimoji="1" lang="en-US" altLang="ja-JP" sz="1050">
              <a:solidFill>
                <a:prstClr val="white"/>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endParaRPr>
          </a:p>
        </p:txBody>
      </p:sp>
      <p:sp>
        <p:nvSpPr>
          <p:cNvPr id="58" name="Arrow: Chevron 53">
            <a:extLst>
              <a:ext uri="{FF2B5EF4-FFF2-40B4-BE49-F238E27FC236}">
                <a16:creationId xmlns:a16="http://schemas.microsoft.com/office/drawing/2014/main" id="{255815E0-5C00-FA90-59E2-21CF47BEDB30}"/>
              </a:ext>
            </a:extLst>
          </p:cNvPr>
          <p:cNvSpPr/>
          <p:nvPr/>
        </p:nvSpPr>
        <p:spPr>
          <a:xfrm>
            <a:off x="2919527" y="3239399"/>
            <a:ext cx="3276600" cy="533400"/>
          </a:xfrm>
          <a:prstGeom prst="chevron">
            <a:avLst/>
          </a:prstGeom>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400">
                <a:solidFill>
                  <a:schemeClr val="bg1"/>
                </a:solidFill>
                <a:latin typeface="Segoe UI" panose="020B0502040204020203" pitchFamily="34" charset="0"/>
                <a:cs typeface="Segoe UI" panose="020B0502040204020203" pitchFamily="34" charset="0"/>
              </a:rPr>
              <a:t>Integration capability </a:t>
            </a:r>
            <a:r>
              <a:rPr lang="en-US" sz="1400">
                <a:latin typeface="Segoe UI" panose="020B0502040204020203" pitchFamily="34" charset="0"/>
                <a:cs typeface="Segoe UI" panose="020B0502040204020203" pitchFamily="34" charset="0"/>
              </a:rPr>
              <a:t>with FFI</a:t>
            </a:r>
          </a:p>
          <a:p>
            <a:pPr algn="ctr"/>
            <a:r>
              <a:rPr lang="en-US" sz="1400">
                <a:latin typeface="Segoe UI" panose="020B0502040204020203" pitchFamily="34" charset="0"/>
                <a:cs typeface="Segoe UI" panose="020B0502040204020203" pitchFamily="34" charset="0"/>
              </a:rPr>
              <a:t>High Performance</a:t>
            </a:r>
          </a:p>
        </p:txBody>
      </p:sp>
      <p:sp>
        <p:nvSpPr>
          <p:cNvPr id="59" name="テキスト ボックス 9">
            <a:extLst>
              <a:ext uri="{FF2B5EF4-FFF2-40B4-BE49-F238E27FC236}">
                <a16:creationId xmlns:a16="http://schemas.microsoft.com/office/drawing/2014/main" id="{5136FB9E-3F8A-7B35-A587-8416E16FF701}"/>
              </a:ext>
            </a:extLst>
          </p:cNvPr>
          <p:cNvSpPr txBox="1"/>
          <p:nvPr/>
        </p:nvSpPr>
        <p:spPr>
          <a:xfrm>
            <a:off x="2937005" y="1348893"/>
            <a:ext cx="3329872" cy="307777"/>
          </a:xfrm>
          <a:prstGeom prst="rect">
            <a:avLst/>
          </a:prstGeom>
          <a:noFill/>
        </p:spPr>
        <p:txBody>
          <a:bodyPr wrap="square" rtlCol="0">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kumimoji="1" lang="en-US" altLang="ja-JP" sz="1400">
                <a:latin typeface="Segoe UI" panose="020B0502040204020203" pitchFamily="34" charset="0"/>
                <a:cs typeface="Segoe UI" panose="020B0502040204020203" pitchFamily="34" charset="0"/>
              </a:rPr>
              <a:t>SoC/MCU Requirements</a:t>
            </a:r>
            <a:endParaRPr kumimoji="1" lang="ja-JP" altLang="en-US" sz="1400">
              <a:latin typeface="Segoe UI" panose="020B0502040204020203" pitchFamily="34" charset="0"/>
              <a:cs typeface="Segoe UI" panose="020B0502040204020203" pitchFamily="34" charset="0"/>
            </a:endParaRPr>
          </a:p>
        </p:txBody>
      </p:sp>
      <p:sp>
        <p:nvSpPr>
          <p:cNvPr id="60" name="角丸四角形 51">
            <a:extLst>
              <a:ext uri="{FF2B5EF4-FFF2-40B4-BE49-F238E27FC236}">
                <a16:creationId xmlns:a16="http://schemas.microsoft.com/office/drawing/2014/main" id="{9E1399CD-3C2D-90B9-3FFD-30555DF81583}"/>
              </a:ext>
            </a:extLst>
          </p:cNvPr>
          <p:cNvSpPr>
            <a:spLocks/>
          </p:cNvSpPr>
          <p:nvPr/>
        </p:nvSpPr>
        <p:spPr bwMode="gray">
          <a:xfrm>
            <a:off x="9900444" y="2982095"/>
            <a:ext cx="1617740" cy="1154341"/>
          </a:xfrm>
          <a:prstGeom prst="roundRect">
            <a:avLst/>
          </a:prstGeom>
          <a:solidFill>
            <a:schemeClr val="tx2">
              <a:lumMod val="40000"/>
              <a:lumOff val="60000"/>
            </a:schemeClr>
          </a:solidFill>
        </p:spPr>
        <p:style>
          <a:lnRef idx="0">
            <a:schemeClr val="accent3"/>
          </a:lnRef>
          <a:fillRef idx="3">
            <a:schemeClr val="accent3"/>
          </a:fillRef>
          <a:effectRef idx="3">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ltLang="ja-JP" b="1">
                <a:solidFill>
                  <a:srgbClr val="FFFFFF"/>
                </a:solidFill>
                <a:effectLst>
                  <a:glow rad="241300">
                    <a:srgbClr val="002B62"/>
                  </a:glow>
                </a:effectLst>
                <a:latin typeface="Segoe UI" panose="020B0502040204020203" pitchFamily="34" charset="0"/>
                <a:ea typeface="メイリオ"/>
                <a:cs typeface="Segoe UI" panose="020B0502040204020203" pitchFamily="34" charset="0"/>
              </a:rPr>
              <a:t>R-Car</a:t>
            </a:r>
          </a:p>
          <a:p>
            <a:pPr algn="ctr"/>
            <a:r>
              <a:rPr lang="en-US" altLang="ja-JP" b="1">
                <a:solidFill>
                  <a:srgbClr val="FFFFFF"/>
                </a:solidFill>
                <a:effectLst>
                  <a:glow rad="241300">
                    <a:srgbClr val="002B62"/>
                  </a:glow>
                </a:effectLst>
                <a:latin typeface="Segoe UI" panose="020B0502040204020203" pitchFamily="34" charset="0"/>
                <a:ea typeface="メイリオ"/>
                <a:cs typeface="Segoe UI" panose="020B0502040204020203" pitchFamily="34" charset="0"/>
              </a:rPr>
              <a:t>U5H</a:t>
            </a:r>
          </a:p>
        </p:txBody>
      </p:sp>
      <p:sp>
        <p:nvSpPr>
          <p:cNvPr id="61" name="角丸四角形 51">
            <a:extLst>
              <a:ext uri="{FF2B5EF4-FFF2-40B4-BE49-F238E27FC236}">
                <a16:creationId xmlns:a16="http://schemas.microsoft.com/office/drawing/2014/main" id="{3B18A267-7BDC-B79F-D692-216EA753DE53}"/>
              </a:ext>
            </a:extLst>
          </p:cNvPr>
          <p:cNvSpPr>
            <a:spLocks/>
          </p:cNvSpPr>
          <p:nvPr/>
        </p:nvSpPr>
        <p:spPr bwMode="gray">
          <a:xfrm>
            <a:off x="8376837" y="3127498"/>
            <a:ext cx="1502166" cy="432756"/>
          </a:xfrm>
          <a:prstGeom prst="roundRect">
            <a:avLst/>
          </a:prstGeom>
          <a:solidFill>
            <a:schemeClr val="accent6">
              <a:lumMod val="40000"/>
              <a:lumOff val="60000"/>
            </a:schemeClr>
          </a:solidFill>
          <a:ln w="57150">
            <a:noFill/>
          </a:ln>
        </p:spPr>
        <p:style>
          <a:lnRef idx="0">
            <a:schemeClr val="accent6"/>
          </a:lnRef>
          <a:fillRef idx="3">
            <a:schemeClr val="accent6"/>
          </a:fillRef>
          <a:effectRef idx="3">
            <a:schemeClr val="accent6"/>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b="1" i="0" u="none" strike="noStrike" kern="1200" cap="none" spc="0" normalizeH="0" baseline="0" noProof="0">
                <a:ln>
                  <a:noFill/>
                </a:ln>
                <a:solidFill>
                  <a:srgbClr val="FFFFFF"/>
                </a:solidFill>
                <a:effectLst>
                  <a:glow rad="241300">
                    <a:srgbClr val="002B62"/>
                  </a:glow>
                </a:effectLst>
                <a:uLnTx/>
                <a:uFillTx/>
                <a:latin typeface="Segoe UI" panose="020B0502040204020203" pitchFamily="34" charset="0"/>
                <a:ea typeface="メイリオ"/>
                <a:cs typeface="Segoe UI" panose="020B0502040204020203" pitchFamily="34" charset="0"/>
              </a:rPr>
              <a:t>U2B-E</a:t>
            </a:r>
          </a:p>
          <a:p>
            <a:pPr lvl="0" algn="ctr">
              <a:defRPr/>
            </a:pPr>
            <a:endParaRPr kumimoji="1" lang="en-US" altLang="ja-JP" sz="1050">
              <a:solidFill>
                <a:prstClr val="white"/>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endParaRPr>
          </a:p>
        </p:txBody>
      </p:sp>
      <p:sp>
        <p:nvSpPr>
          <p:cNvPr id="62" name="角丸四角形 51">
            <a:extLst>
              <a:ext uri="{FF2B5EF4-FFF2-40B4-BE49-F238E27FC236}">
                <a16:creationId xmlns:a16="http://schemas.microsoft.com/office/drawing/2014/main" id="{30185DE4-D510-86E2-C7DE-64177743518A}"/>
              </a:ext>
            </a:extLst>
          </p:cNvPr>
          <p:cNvSpPr>
            <a:spLocks/>
          </p:cNvSpPr>
          <p:nvPr/>
        </p:nvSpPr>
        <p:spPr bwMode="gray">
          <a:xfrm>
            <a:off x="6877843" y="3129599"/>
            <a:ext cx="1409700" cy="426420"/>
          </a:xfrm>
          <a:prstGeom prst="roundRect">
            <a:avLst/>
          </a:prstGeom>
          <a:solidFill>
            <a:schemeClr val="accent6">
              <a:lumMod val="40000"/>
              <a:lumOff val="60000"/>
            </a:schemeClr>
          </a:solidFill>
        </p:spPr>
        <p:style>
          <a:lnRef idx="0">
            <a:schemeClr val="accent6"/>
          </a:lnRef>
          <a:fillRef idx="3">
            <a:schemeClr val="accent6"/>
          </a:fillRef>
          <a:effectRef idx="3">
            <a:schemeClr val="accent6"/>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b="1" i="0" u="none" strike="noStrike" kern="1200" cap="none" spc="0" normalizeH="0" baseline="0" noProof="0">
                <a:ln>
                  <a:noFill/>
                </a:ln>
                <a:solidFill>
                  <a:srgbClr val="FFFFFF"/>
                </a:solidFill>
                <a:effectLst>
                  <a:glow rad="241300">
                    <a:srgbClr val="002B62"/>
                  </a:glow>
                </a:effectLst>
                <a:uLnTx/>
                <a:uFillTx/>
                <a:latin typeface="Segoe UI" panose="020B0502040204020203" pitchFamily="34" charset="0"/>
                <a:ea typeface="メイリオ"/>
                <a:cs typeface="Segoe UI" panose="020B0502040204020203" pitchFamily="34" charset="0"/>
              </a:rPr>
              <a:t>U2B</a:t>
            </a:r>
          </a:p>
          <a:p>
            <a:pPr lvl="0" algn="ctr">
              <a:defRPr/>
            </a:pPr>
            <a:endParaRPr kumimoji="1" lang="en-US" altLang="ja-JP" sz="1050">
              <a:solidFill>
                <a:prstClr val="white"/>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endParaRPr>
          </a:p>
        </p:txBody>
      </p:sp>
      <p:sp>
        <p:nvSpPr>
          <p:cNvPr id="6" name="タイトル 5">
            <a:extLst>
              <a:ext uri="{FF2B5EF4-FFF2-40B4-BE49-F238E27FC236}">
                <a16:creationId xmlns:a16="http://schemas.microsoft.com/office/drawing/2014/main" id="{5C2DF116-A564-0F5A-023D-F37BFA28C7F7}"/>
              </a:ext>
            </a:extLst>
          </p:cNvPr>
          <p:cNvSpPr>
            <a:spLocks noGrp="1"/>
          </p:cNvSpPr>
          <p:nvPr>
            <p:ph type="title"/>
          </p:nvPr>
        </p:nvSpPr>
        <p:spPr/>
        <p:txBody>
          <a:bodyPr/>
          <a:lstStyle/>
          <a:p>
            <a:r>
              <a:rPr lang="en-US" altLang="ja-JP">
                <a:cs typeface="Segoe UI" panose="020B0502040204020203" pitchFamily="34" charset="0"/>
              </a:rPr>
              <a:t>MCU Product positioning</a:t>
            </a:r>
            <a:endParaRPr lang="ja-JP" altLang="en-US">
              <a:cs typeface="Segoe UI" panose="020B0502040204020203" pitchFamily="34" charset="0"/>
            </a:endParaRPr>
          </a:p>
        </p:txBody>
      </p:sp>
      <p:sp>
        <p:nvSpPr>
          <p:cNvPr id="2" name="Freeform: Shape 1">
            <a:extLst>
              <a:ext uri="{FF2B5EF4-FFF2-40B4-BE49-F238E27FC236}">
                <a16:creationId xmlns:a16="http://schemas.microsoft.com/office/drawing/2014/main" id="{A4909A4A-6201-8741-44ED-232D0D95BBEB}"/>
              </a:ext>
            </a:extLst>
          </p:cNvPr>
          <p:cNvSpPr/>
          <p:nvPr/>
        </p:nvSpPr>
        <p:spPr>
          <a:xfrm>
            <a:off x="6799811" y="3599411"/>
            <a:ext cx="1521229" cy="1429789"/>
          </a:xfrm>
          <a:custGeom>
            <a:avLst/>
            <a:gdLst>
              <a:gd name="connsiteX0" fmla="*/ 1521229 w 1521229"/>
              <a:gd name="connsiteY0" fmla="*/ 16625 h 1429789"/>
              <a:gd name="connsiteX1" fmla="*/ 8313 w 1521229"/>
              <a:gd name="connsiteY1" fmla="*/ 0 h 1429789"/>
              <a:gd name="connsiteX2" fmla="*/ 0 w 1521229"/>
              <a:gd name="connsiteY2" fmla="*/ 1413164 h 1429789"/>
              <a:gd name="connsiteX3" fmla="*/ 1512916 w 1521229"/>
              <a:gd name="connsiteY3" fmla="*/ 1429789 h 1429789"/>
            </a:gdLst>
            <a:ahLst/>
            <a:cxnLst>
              <a:cxn ang="0">
                <a:pos x="connsiteX0" y="connsiteY0"/>
              </a:cxn>
              <a:cxn ang="0">
                <a:pos x="connsiteX1" y="connsiteY1"/>
              </a:cxn>
              <a:cxn ang="0">
                <a:pos x="connsiteX2" y="connsiteY2"/>
              </a:cxn>
              <a:cxn ang="0">
                <a:pos x="connsiteX3" y="connsiteY3"/>
              </a:cxn>
            </a:cxnLst>
            <a:rect l="l" t="t" r="r" b="b"/>
            <a:pathLst>
              <a:path w="1521229" h="1429789">
                <a:moveTo>
                  <a:pt x="1521229" y="16625"/>
                </a:moveTo>
                <a:lnTo>
                  <a:pt x="8313" y="0"/>
                </a:lnTo>
                <a:lnTo>
                  <a:pt x="0" y="1413164"/>
                </a:lnTo>
                <a:lnTo>
                  <a:pt x="1512916" y="1429789"/>
                </a:lnTo>
              </a:path>
            </a:pathLst>
          </a:custGeom>
          <a:noFill/>
          <a:ln>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2346953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16B61-7F00-58CC-9778-635D4034D5DD}"/>
              </a:ext>
            </a:extLst>
          </p:cNvPr>
          <p:cNvSpPr>
            <a:spLocks noGrp="1"/>
          </p:cNvSpPr>
          <p:nvPr>
            <p:ph type="title"/>
          </p:nvPr>
        </p:nvSpPr>
        <p:spPr/>
        <p:txBody>
          <a:bodyPr/>
          <a:lstStyle/>
          <a:p>
            <a:r>
              <a:rPr lang="en-US" dirty="0"/>
              <a:t>HKMC standard </a:t>
            </a:r>
            <a:r>
              <a:rPr lang="en-US" dirty="0" err="1"/>
              <a:t>mcu</a:t>
            </a:r>
            <a:r>
              <a:rPr lang="en-US" dirty="0"/>
              <a:t> gen2 </a:t>
            </a:r>
          </a:p>
        </p:txBody>
      </p:sp>
      <p:graphicFrame>
        <p:nvGraphicFramePr>
          <p:cNvPr id="5" name="Table 4">
            <a:extLst>
              <a:ext uri="{FF2B5EF4-FFF2-40B4-BE49-F238E27FC236}">
                <a16:creationId xmlns:a16="http://schemas.microsoft.com/office/drawing/2014/main" id="{631DF012-6027-FBD5-C74F-7991292565E7}"/>
              </a:ext>
            </a:extLst>
          </p:cNvPr>
          <p:cNvGraphicFramePr>
            <a:graphicFrameLocks noGrp="1"/>
          </p:cNvGraphicFramePr>
          <p:nvPr>
            <p:extLst>
              <p:ext uri="{D42A27DB-BD31-4B8C-83A1-F6EECF244321}">
                <p14:modId xmlns:p14="http://schemas.microsoft.com/office/powerpoint/2010/main" val="3616761998"/>
              </p:ext>
            </p:extLst>
          </p:nvPr>
        </p:nvGraphicFramePr>
        <p:xfrm>
          <a:off x="86336" y="1264985"/>
          <a:ext cx="11983743" cy="3431496"/>
        </p:xfrm>
        <a:graphic>
          <a:graphicData uri="http://schemas.openxmlformats.org/drawingml/2006/table">
            <a:tbl>
              <a:tblPr/>
              <a:tblGrid>
                <a:gridCol w="550860">
                  <a:extLst>
                    <a:ext uri="{9D8B030D-6E8A-4147-A177-3AD203B41FA5}">
                      <a16:colId xmlns:a16="http://schemas.microsoft.com/office/drawing/2014/main" val="2871571763"/>
                    </a:ext>
                  </a:extLst>
                </a:gridCol>
                <a:gridCol w="472851">
                  <a:extLst>
                    <a:ext uri="{9D8B030D-6E8A-4147-A177-3AD203B41FA5}">
                      <a16:colId xmlns:a16="http://schemas.microsoft.com/office/drawing/2014/main" val="247923586"/>
                    </a:ext>
                  </a:extLst>
                </a:gridCol>
                <a:gridCol w="358911">
                  <a:extLst>
                    <a:ext uri="{9D8B030D-6E8A-4147-A177-3AD203B41FA5}">
                      <a16:colId xmlns:a16="http://schemas.microsoft.com/office/drawing/2014/main" val="2024617535"/>
                    </a:ext>
                  </a:extLst>
                </a:gridCol>
                <a:gridCol w="795560">
                  <a:extLst>
                    <a:ext uri="{9D8B030D-6E8A-4147-A177-3AD203B41FA5}">
                      <a16:colId xmlns:a16="http://schemas.microsoft.com/office/drawing/2014/main" val="259742836"/>
                    </a:ext>
                  </a:extLst>
                </a:gridCol>
                <a:gridCol w="833782">
                  <a:extLst>
                    <a:ext uri="{9D8B030D-6E8A-4147-A177-3AD203B41FA5}">
                      <a16:colId xmlns:a16="http://schemas.microsoft.com/office/drawing/2014/main" val="1541757075"/>
                    </a:ext>
                  </a:extLst>
                </a:gridCol>
                <a:gridCol w="427275">
                  <a:extLst>
                    <a:ext uri="{9D8B030D-6E8A-4147-A177-3AD203B41FA5}">
                      <a16:colId xmlns:a16="http://schemas.microsoft.com/office/drawing/2014/main" val="1230117888"/>
                    </a:ext>
                  </a:extLst>
                </a:gridCol>
                <a:gridCol w="763397">
                  <a:extLst>
                    <a:ext uri="{9D8B030D-6E8A-4147-A177-3AD203B41FA5}">
                      <a16:colId xmlns:a16="http://schemas.microsoft.com/office/drawing/2014/main" val="74960893"/>
                    </a:ext>
                  </a:extLst>
                </a:gridCol>
                <a:gridCol w="894428">
                  <a:extLst>
                    <a:ext uri="{9D8B030D-6E8A-4147-A177-3AD203B41FA5}">
                      <a16:colId xmlns:a16="http://schemas.microsoft.com/office/drawing/2014/main" val="2871601730"/>
                    </a:ext>
                  </a:extLst>
                </a:gridCol>
                <a:gridCol w="489941">
                  <a:extLst>
                    <a:ext uri="{9D8B030D-6E8A-4147-A177-3AD203B41FA5}">
                      <a16:colId xmlns:a16="http://schemas.microsoft.com/office/drawing/2014/main" val="4099149931"/>
                    </a:ext>
                  </a:extLst>
                </a:gridCol>
                <a:gridCol w="626670">
                  <a:extLst>
                    <a:ext uri="{9D8B030D-6E8A-4147-A177-3AD203B41FA5}">
                      <a16:colId xmlns:a16="http://schemas.microsoft.com/office/drawing/2014/main" val="1688773573"/>
                    </a:ext>
                  </a:extLst>
                </a:gridCol>
                <a:gridCol w="1065338">
                  <a:extLst>
                    <a:ext uri="{9D8B030D-6E8A-4147-A177-3AD203B41FA5}">
                      <a16:colId xmlns:a16="http://schemas.microsoft.com/office/drawing/2014/main" val="762387681"/>
                    </a:ext>
                  </a:extLst>
                </a:gridCol>
                <a:gridCol w="1134307">
                  <a:extLst>
                    <a:ext uri="{9D8B030D-6E8A-4147-A177-3AD203B41FA5}">
                      <a16:colId xmlns:a16="http://schemas.microsoft.com/office/drawing/2014/main" val="657648600"/>
                    </a:ext>
                  </a:extLst>
                </a:gridCol>
                <a:gridCol w="1526939">
                  <a:extLst>
                    <a:ext uri="{9D8B030D-6E8A-4147-A177-3AD203B41FA5}">
                      <a16:colId xmlns:a16="http://schemas.microsoft.com/office/drawing/2014/main" val="776616089"/>
                    </a:ext>
                  </a:extLst>
                </a:gridCol>
                <a:gridCol w="1168842">
                  <a:extLst>
                    <a:ext uri="{9D8B030D-6E8A-4147-A177-3AD203B41FA5}">
                      <a16:colId xmlns:a16="http://schemas.microsoft.com/office/drawing/2014/main" val="3416251481"/>
                    </a:ext>
                  </a:extLst>
                </a:gridCol>
                <a:gridCol w="874642">
                  <a:extLst>
                    <a:ext uri="{9D8B030D-6E8A-4147-A177-3AD203B41FA5}">
                      <a16:colId xmlns:a16="http://schemas.microsoft.com/office/drawing/2014/main" val="1167909177"/>
                    </a:ext>
                  </a:extLst>
                </a:gridCol>
              </a:tblGrid>
              <a:tr h="517375">
                <a:tc>
                  <a:txBody>
                    <a:bodyPr/>
                    <a:lstStyle/>
                    <a:p>
                      <a:pPr algn="ctr" fontAlgn="ctr"/>
                      <a:r>
                        <a:rPr lang="en-US" sz="1600" b="1" i="0" u="none" strike="noStrike" dirty="0">
                          <a:solidFill>
                            <a:srgbClr val="FFFFFF"/>
                          </a:solidFill>
                          <a:effectLst/>
                          <a:latin typeface="Aptos Narrow" panose="020B0004020202020204" pitchFamily="34" charset="0"/>
                        </a:rPr>
                        <a:t>Range</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56082"/>
                    </a:solidFill>
                  </a:tcPr>
                </a:tc>
                <a:tc gridSpan="2">
                  <a:txBody>
                    <a:bodyPr/>
                    <a:lstStyle/>
                    <a:p>
                      <a:pPr algn="ctr" fontAlgn="ctr"/>
                      <a:r>
                        <a:rPr lang="en-US" sz="1600" b="1" i="0" u="none" strike="noStrike" dirty="0">
                          <a:solidFill>
                            <a:srgbClr val="FFFFFF"/>
                          </a:solidFill>
                          <a:effectLst/>
                          <a:latin typeface="Aptos Narrow" panose="020B0004020202020204" pitchFamily="34" charset="0"/>
                        </a:rPr>
                        <a:t>Group</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56082"/>
                    </a:solidFill>
                  </a:tcPr>
                </a:tc>
                <a:tc hMerge="1">
                  <a:txBody>
                    <a:bodyPr/>
                    <a:lstStyle/>
                    <a:p>
                      <a:endParaRPr dirty="0"/>
                    </a:p>
                  </a:txBody>
                  <a:tcPr marL="3895" marR="3895" marT="38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6082"/>
                    </a:solidFill>
                  </a:tcPr>
                </a:tc>
                <a:tc>
                  <a:txBody>
                    <a:bodyPr/>
                    <a:lstStyle/>
                    <a:p>
                      <a:pPr algn="ctr" fontAlgn="ctr"/>
                      <a:r>
                        <a:rPr lang="en-US" sz="1600" b="1" i="0" u="none" strike="noStrike">
                          <a:solidFill>
                            <a:srgbClr val="FFFFFF"/>
                          </a:solidFill>
                          <a:effectLst/>
                          <a:latin typeface="Aptos Narrow" panose="020B0004020202020204" pitchFamily="34" charset="0"/>
                        </a:rPr>
                        <a:t>DMIPS</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56082"/>
                    </a:solidFill>
                  </a:tcPr>
                </a:tc>
                <a:tc>
                  <a:txBody>
                    <a:bodyPr/>
                    <a:lstStyle/>
                    <a:p>
                      <a:pPr algn="ctr" fontAlgn="ctr"/>
                      <a:r>
                        <a:rPr lang="en-US" sz="1600" b="1" i="0" u="none" strike="noStrike" dirty="0">
                          <a:solidFill>
                            <a:srgbClr val="FFFFFF"/>
                          </a:solidFill>
                          <a:effectLst/>
                          <a:latin typeface="Aptos Narrow" panose="020B0004020202020204" pitchFamily="34" charset="0"/>
                        </a:rPr>
                        <a:t>Program Flash</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56082"/>
                    </a:solidFill>
                  </a:tcPr>
                </a:tc>
                <a:tc>
                  <a:txBody>
                    <a:bodyPr/>
                    <a:lstStyle/>
                    <a:p>
                      <a:pPr algn="ctr" fontAlgn="ctr"/>
                      <a:r>
                        <a:rPr lang="en-US" sz="1600" b="1" i="0" u="none" strike="noStrike" dirty="0" err="1">
                          <a:solidFill>
                            <a:srgbClr val="FFFFFF"/>
                          </a:solidFill>
                          <a:effectLst/>
                          <a:latin typeface="Aptos Narrow" panose="020B0004020202020204" pitchFamily="34" charset="0"/>
                        </a:rPr>
                        <a:t>FuSa</a:t>
                      </a:r>
                      <a:endParaRPr lang="en-US" sz="1600" b="1" i="0" u="none" strike="noStrike" dirty="0">
                        <a:solidFill>
                          <a:srgbClr val="FFFFFF"/>
                        </a:solidFill>
                        <a:effectLst/>
                        <a:latin typeface="Aptos Narrow" panose="020B0004020202020204" pitchFamily="34" charset="0"/>
                      </a:endParaRP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56082"/>
                    </a:solidFill>
                  </a:tcPr>
                </a:tc>
                <a:tc>
                  <a:txBody>
                    <a:bodyPr/>
                    <a:lstStyle/>
                    <a:p>
                      <a:pPr algn="ctr" fontAlgn="ctr"/>
                      <a:r>
                        <a:rPr lang="en-US" sz="1600" b="1" i="0" u="none" strike="noStrike" dirty="0">
                          <a:solidFill>
                            <a:srgbClr val="FFFFFF"/>
                          </a:solidFill>
                          <a:effectLst/>
                          <a:latin typeface="Aptos Narrow" panose="020B0004020202020204" pitchFamily="34" charset="0"/>
                        </a:rPr>
                        <a:t>Security (HSM)</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56082"/>
                    </a:solidFill>
                  </a:tcPr>
                </a:tc>
                <a:tc>
                  <a:txBody>
                    <a:bodyPr/>
                    <a:lstStyle/>
                    <a:p>
                      <a:pPr algn="ctr" fontAlgn="ctr"/>
                      <a:r>
                        <a:rPr lang="en-US" sz="1600" b="1" i="0" u="none" strike="noStrike" dirty="0">
                          <a:solidFill>
                            <a:srgbClr val="FFFFFF"/>
                          </a:solidFill>
                          <a:effectLst/>
                          <a:latin typeface="Aptos Narrow" panose="020B0004020202020204" pitchFamily="34" charset="0"/>
                        </a:rPr>
                        <a:t>OTA</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56082"/>
                    </a:solidFill>
                  </a:tcPr>
                </a:tc>
                <a:tc>
                  <a:txBody>
                    <a:bodyPr/>
                    <a:lstStyle/>
                    <a:p>
                      <a:pPr algn="ctr" fontAlgn="ctr"/>
                      <a:r>
                        <a:rPr lang="en-US" sz="1600" b="1" i="0" u="none" strike="noStrike" dirty="0">
                          <a:solidFill>
                            <a:srgbClr val="FFFFFF"/>
                          </a:solidFill>
                          <a:effectLst/>
                          <a:latin typeface="Aptos Narrow" panose="020B0004020202020204" pitchFamily="34" charset="0"/>
                        </a:rPr>
                        <a:t>Ta(℃)  </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56082"/>
                    </a:solidFill>
                  </a:tcPr>
                </a:tc>
                <a:tc>
                  <a:txBody>
                    <a:bodyPr/>
                    <a:lstStyle/>
                    <a:p>
                      <a:pPr algn="ctr" fontAlgn="ctr"/>
                      <a:r>
                        <a:rPr lang="en-US" sz="1600" b="1" i="0" u="none" strike="noStrike" dirty="0">
                          <a:solidFill>
                            <a:srgbClr val="FFFFFF"/>
                          </a:solidFill>
                          <a:effectLst/>
                          <a:latin typeface="Aptos Narrow" panose="020B0004020202020204" pitchFamily="34" charset="0"/>
                        </a:rPr>
                        <a:t>No of Pin</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56082"/>
                    </a:solidFill>
                  </a:tcPr>
                </a:tc>
                <a:tc>
                  <a:txBody>
                    <a:bodyPr/>
                    <a:lstStyle/>
                    <a:p>
                      <a:pPr algn="ctr" fontAlgn="ctr"/>
                      <a:r>
                        <a:rPr lang="en-US" sz="1600" b="1" i="0" u="none" strike="noStrike" dirty="0">
                          <a:solidFill>
                            <a:srgbClr val="FFFFFF"/>
                          </a:solidFill>
                          <a:effectLst/>
                          <a:latin typeface="Aptos Narrow" panose="020B0004020202020204" pitchFamily="34" charset="0"/>
                        </a:rPr>
                        <a:t>Renesas Device</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56082"/>
                    </a:solidFill>
                  </a:tcPr>
                </a:tc>
                <a:tc>
                  <a:txBody>
                    <a:bodyPr/>
                    <a:lstStyle/>
                    <a:p>
                      <a:pPr algn="ctr" fontAlgn="ctr"/>
                      <a:r>
                        <a:rPr lang="en-US" sz="1600" b="1" i="0" u="none" strike="noStrike" dirty="0">
                          <a:solidFill>
                            <a:srgbClr val="FFFFFF"/>
                          </a:solidFill>
                          <a:effectLst/>
                          <a:latin typeface="Aptos Narrow" panose="020B0004020202020204" pitchFamily="34" charset="0"/>
                        </a:rPr>
                        <a:t>Infineon</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56082"/>
                    </a:solidFill>
                  </a:tcPr>
                </a:tc>
                <a:tc>
                  <a:txBody>
                    <a:bodyPr/>
                    <a:lstStyle/>
                    <a:p>
                      <a:pPr algn="ctr" fontAlgn="ctr"/>
                      <a:r>
                        <a:rPr lang="en-US" sz="1600" b="1" i="0" u="none" strike="noStrike" dirty="0">
                          <a:solidFill>
                            <a:srgbClr val="FFFFFF"/>
                          </a:solidFill>
                          <a:effectLst/>
                          <a:latin typeface="Aptos Narrow" panose="020B0004020202020204" pitchFamily="34" charset="0"/>
                        </a:rPr>
                        <a:t>NXP</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56082"/>
                    </a:solidFill>
                  </a:tcPr>
                </a:tc>
                <a:tc>
                  <a:txBody>
                    <a:bodyPr/>
                    <a:lstStyle/>
                    <a:p>
                      <a:pPr algn="ctr" fontAlgn="ctr"/>
                      <a:r>
                        <a:rPr lang="en-US" sz="1600" b="1" i="0" u="none" strike="noStrike" dirty="0">
                          <a:solidFill>
                            <a:srgbClr val="FFFFFF"/>
                          </a:solidFill>
                          <a:effectLst/>
                          <a:latin typeface="Aptos Narrow" panose="020B0004020202020204" pitchFamily="34" charset="0"/>
                        </a:rPr>
                        <a:t>STM</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56082"/>
                    </a:solidFill>
                  </a:tcPr>
                </a:tc>
                <a:tc>
                  <a:txBody>
                    <a:bodyPr/>
                    <a:lstStyle/>
                    <a:p>
                      <a:pPr algn="ctr" fontAlgn="ctr"/>
                      <a:r>
                        <a:rPr lang="en-US" sz="1600" b="1" i="0" u="none" strike="noStrike" dirty="0">
                          <a:solidFill>
                            <a:srgbClr val="FFFFFF"/>
                          </a:solidFill>
                          <a:effectLst/>
                          <a:latin typeface="Aptos Narrow" panose="020B0004020202020204" pitchFamily="34" charset="0"/>
                        </a:rPr>
                        <a:t>Comments</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56082"/>
                    </a:solidFill>
                  </a:tcPr>
                </a:tc>
                <a:extLst>
                  <a:ext uri="{0D108BD9-81ED-4DB2-BD59-A6C34878D82A}">
                    <a16:rowId xmlns:a16="http://schemas.microsoft.com/office/drawing/2014/main" val="1417073255"/>
                  </a:ext>
                </a:extLst>
              </a:tr>
              <a:tr h="883587">
                <a:tc rowSpan="3">
                  <a:txBody>
                    <a:bodyPr/>
                    <a:lstStyle/>
                    <a:p>
                      <a:pPr algn="ctr" fontAlgn="ctr"/>
                      <a:r>
                        <a:rPr lang="en-US" sz="1200" b="0" i="0" u="none" strike="noStrike" dirty="0">
                          <a:solidFill>
                            <a:srgbClr val="000000"/>
                          </a:solidFill>
                          <a:effectLst/>
                          <a:latin typeface="Aptos Narrow" panose="020B0004020202020204" pitchFamily="34" charset="0"/>
                        </a:rPr>
                        <a:t>Mid</a:t>
                      </a:r>
                    </a:p>
                    <a:p>
                      <a:pPr algn="ctr" fontAlgn="ctr"/>
                      <a:r>
                        <a:rPr lang="en-US" sz="1200" b="0" i="0" u="none" strike="noStrike" dirty="0">
                          <a:solidFill>
                            <a:srgbClr val="000000"/>
                          </a:solidFill>
                          <a:effectLst/>
                          <a:latin typeface="Aptos Narrow" panose="020B0004020202020204" pitchFamily="34" charset="0"/>
                        </a:rPr>
                        <a:t>Range</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Aptos Narrow" panose="020B0004020202020204" pitchFamily="34" charset="0"/>
                        </a:rPr>
                        <a:t>B</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a:solidFill>
                            <a:srgbClr val="000000"/>
                          </a:solidFill>
                          <a:effectLst/>
                          <a:latin typeface="Aptos Narrow" panose="020B0004020202020204" pitchFamily="34" charset="0"/>
                        </a:rPr>
                        <a:t> </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a:solidFill>
                            <a:srgbClr val="000000"/>
                          </a:solidFill>
                          <a:effectLst/>
                          <a:latin typeface="Aptos Narrow" panose="020B0004020202020204" pitchFamily="34" charset="0"/>
                        </a:rPr>
                        <a:t>~500</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dirty="0">
                          <a:solidFill>
                            <a:srgbClr val="000000"/>
                          </a:solidFill>
                          <a:effectLst/>
                          <a:latin typeface="Aptos Narrow" panose="020B0004020202020204" pitchFamily="34" charset="0"/>
                        </a:rPr>
                        <a:t>1MB ~ 4MB</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a:solidFill>
                            <a:srgbClr val="000000"/>
                          </a:solidFill>
                          <a:effectLst/>
                          <a:latin typeface="Aptos Narrow" panose="020B0004020202020204" pitchFamily="34" charset="0"/>
                        </a:rPr>
                        <a:t>ASIL-B</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dirty="0">
                          <a:solidFill>
                            <a:srgbClr val="000000"/>
                          </a:solidFill>
                          <a:effectLst/>
                          <a:latin typeface="Aptos Narrow" panose="020B0004020202020204" pitchFamily="34" charset="0"/>
                        </a:rPr>
                        <a:t>Evita Medium</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dirty="0">
                          <a:solidFill>
                            <a:srgbClr val="000000"/>
                          </a:solidFill>
                          <a:effectLst/>
                          <a:latin typeface="Aptos Narrow" panose="020B0004020202020204" pitchFamily="34" charset="0"/>
                        </a:rPr>
                        <a:t>A/B Swap, Dual Bank, RWW</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dirty="0">
                          <a:solidFill>
                            <a:srgbClr val="000000"/>
                          </a:solidFill>
                          <a:effectLst/>
                          <a:latin typeface="Aptos Narrow" panose="020B0004020202020204" pitchFamily="34" charset="0"/>
                        </a:rPr>
                        <a:t>105℃ ↑</a:t>
                      </a:r>
                      <a:br>
                        <a:rPr lang="en-US" sz="1200" b="0" i="0" u="none" strike="noStrike" dirty="0">
                          <a:solidFill>
                            <a:srgbClr val="000000"/>
                          </a:solidFill>
                          <a:effectLst/>
                          <a:latin typeface="Aptos Narrow" panose="020B0004020202020204" pitchFamily="34" charset="0"/>
                        </a:rPr>
                      </a:br>
                      <a:r>
                        <a:rPr lang="en-US" sz="1200" b="0" i="0" u="none" strike="noStrike" dirty="0">
                          <a:solidFill>
                            <a:srgbClr val="000000"/>
                          </a:solidFill>
                          <a:effectLst/>
                          <a:latin typeface="Aptos Narrow" panose="020B0004020202020204" pitchFamily="34" charset="0"/>
                        </a:rPr>
                        <a:t>125℃ ↑</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dirty="0">
                          <a:solidFill>
                            <a:srgbClr val="000000"/>
                          </a:solidFill>
                          <a:effectLst/>
                          <a:latin typeface="Aptos Narrow" panose="020B0004020202020204" pitchFamily="34" charset="0"/>
                        </a:rPr>
                        <a:t>48 ~ 2xx</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dirty="0">
                          <a:solidFill>
                            <a:srgbClr val="000000"/>
                          </a:solidFill>
                          <a:effectLst/>
                          <a:latin typeface="Aptos Narrow" panose="020B0004020202020204" pitchFamily="34" charset="0"/>
                        </a:rPr>
                        <a:t>U5L2/4</a:t>
                      </a:r>
                    </a:p>
                    <a:p>
                      <a:pPr algn="l" fontAlgn="ctr"/>
                      <a:r>
                        <a:rPr lang="en-US" sz="1200" b="0" i="0" u="none" strike="noStrike" dirty="0">
                          <a:solidFill>
                            <a:srgbClr val="000000"/>
                          </a:solidFill>
                          <a:effectLst/>
                          <a:latin typeface="Aptos Narrow" panose="020B0004020202020204" pitchFamily="34" charset="0"/>
                        </a:rPr>
                        <a:t>(candidate)</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ctr"/>
                      <a:br>
                        <a:rPr lang="en-US" sz="1200" b="0" i="0" u="none" strike="noStrike" dirty="0">
                          <a:solidFill>
                            <a:srgbClr val="000000"/>
                          </a:solidFill>
                          <a:effectLst/>
                          <a:latin typeface="Aptos Narrow" panose="020B0004020202020204" pitchFamily="34" charset="0"/>
                        </a:rPr>
                      </a:br>
                      <a:r>
                        <a:rPr lang="en-US" sz="1200" b="0" i="0" u="none" strike="noStrike" dirty="0">
                          <a:solidFill>
                            <a:srgbClr val="000000"/>
                          </a:solidFill>
                          <a:effectLst/>
                          <a:latin typeface="Aptos Narrow" panose="020B0004020202020204" pitchFamily="34" charset="0"/>
                        </a:rPr>
                        <a:t>CYT2BLx, CYT2B9x</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dirty="0">
                          <a:solidFill>
                            <a:srgbClr val="000000"/>
                          </a:solidFill>
                          <a:effectLst/>
                          <a:latin typeface="Aptos Narrow" panose="020B0004020202020204" pitchFamily="34" charset="0"/>
                        </a:rPr>
                        <a:t>S32K312,314</a:t>
                      </a:r>
                    </a:p>
                    <a:p>
                      <a:pPr algn="l" fontAlgn="ctr"/>
                      <a:endParaRPr lang="en-US" sz="1200" b="0" i="0" u="none" strike="noStrike" dirty="0">
                        <a:solidFill>
                          <a:srgbClr val="000000"/>
                        </a:solidFill>
                        <a:effectLst/>
                        <a:latin typeface="Aptos Narrow" panose="020B0004020202020204" pitchFamily="34" charset="0"/>
                      </a:endParaRP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l" fontAlgn="b"/>
                      <a:endParaRPr lang="en-US" sz="1200" b="0" i="0" u="none" strike="noStrike" dirty="0">
                        <a:solidFill>
                          <a:srgbClr val="000000"/>
                        </a:solidFill>
                        <a:effectLst/>
                        <a:latin typeface="Aptos Narrow" panose="020B0004020202020204" pitchFamily="34" charset="0"/>
                      </a:endParaRP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Aptos Narrow" panose="020B0004020202020204" pitchFamily="34" charset="0"/>
                        </a:rPr>
                        <a:t> </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2293319"/>
                  </a:ext>
                </a:extLst>
              </a:tr>
              <a:tr h="1008498">
                <a:tc vMerge="1">
                  <a:txBody>
                    <a:bodyPr/>
                    <a:lstStyle/>
                    <a:p>
                      <a:endParaRPr lang="en-US"/>
                    </a:p>
                  </a:txBody>
                  <a:tcPr/>
                </a:tc>
                <a:tc>
                  <a:txBody>
                    <a:bodyPr/>
                    <a:lstStyle/>
                    <a:p>
                      <a:pPr algn="ctr" fontAlgn="ctr"/>
                      <a:r>
                        <a:rPr lang="en-US" sz="1200" b="0" i="0" u="none" strike="noStrike" dirty="0">
                          <a:solidFill>
                            <a:srgbClr val="000000"/>
                          </a:solidFill>
                          <a:effectLst/>
                          <a:latin typeface="Aptos Narrow" panose="020B0004020202020204" pitchFamily="34" charset="0"/>
                        </a:rPr>
                        <a:t>C</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a:solidFill>
                            <a:srgbClr val="000000"/>
                          </a:solidFill>
                          <a:effectLst/>
                          <a:latin typeface="Aptos Narrow" panose="020B0004020202020204" pitchFamily="34" charset="0"/>
                        </a:rPr>
                        <a:t> </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dirty="0">
                          <a:solidFill>
                            <a:srgbClr val="000000"/>
                          </a:solidFill>
                          <a:effectLst/>
                          <a:latin typeface="Aptos Narrow" panose="020B0004020202020204" pitchFamily="34" charset="0"/>
                        </a:rPr>
                        <a:t>600~1600</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a:solidFill>
                            <a:srgbClr val="000000"/>
                          </a:solidFill>
                          <a:effectLst/>
                          <a:latin typeface="Aptos Narrow" panose="020B0004020202020204" pitchFamily="34" charset="0"/>
                        </a:rPr>
                        <a:t>4MB ~ 8MB</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dirty="0">
                          <a:solidFill>
                            <a:srgbClr val="000000"/>
                          </a:solidFill>
                          <a:effectLst/>
                          <a:latin typeface="Aptos Narrow" panose="020B0004020202020204" pitchFamily="34" charset="0"/>
                        </a:rPr>
                        <a:t>ASIL-B</a:t>
                      </a:r>
                    </a:p>
                    <a:p>
                      <a:pPr algn="l" fontAlgn="ctr"/>
                      <a:endParaRPr lang="en-US" sz="1200" b="0" i="0" u="none" strike="noStrike" dirty="0">
                        <a:solidFill>
                          <a:srgbClr val="000000"/>
                        </a:solidFill>
                        <a:effectLst/>
                        <a:latin typeface="Aptos Narrow" panose="020B0004020202020204" pitchFamily="34" charset="0"/>
                      </a:endParaRPr>
                    </a:p>
                    <a:p>
                      <a:pPr algn="l" fontAlgn="ctr"/>
                      <a:r>
                        <a:rPr lang="en-US" sz="1200" b="0" i="0" u="none" strike="noStrike" dirty="0">
                          <a:solidFill>
                            <a:srgbClr val="000000"/>
                          </a:solidFill>
                          <a:effectLst/>
                          <a:latin typeface="Aptos Narrow" panose="020B0004020202020204" pitchFamily="34" charset="0"/>
                        </a:rPr>
                        <a:t>ASIL-D</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a:solidFill>
                            <a:srgbClr val="000000"/>
                          </a:solidFill>
                          <a:effectLst/>
                          <a:latin typeface="Aptos Narrow" panose="020B0004020202020204" pitchFamily="34" charset="0"/>
                        </a:rPr>
                        <a:t>Evita Full</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a:solidFill>
                            <a:srgbClr val="000000"/>
                          </a:solidFill>
                          <a:effectLst/>
                          <a:latin typeface="Aptos Narrow" panose="020B0004020202020204" pitchFamily="34" charset="0"/>
                        </a:rPr>
                        <a:t>A/B Swap, Dual Bank, RWW</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a:solidFill>
                            <a:srgbClr val="000000"/>
                          </a:solidFill>
                          <a:effectLst/>
                          <a:latin typeface="Aptos Narrow" panose="020B0004020202020204" pitchFamily="34" charset="0"/>
                        </a:rPr>
                        <a:t>105℃ ↑</a:t>
                      </a:r>
                      <a:br>
                        <a:rPr lang="en-US" sz="1200" b="0" i="0" u="none" strike="noStrike">
                          <a:solidFill>
                            <a:srgbClr val="000000"/>
                          </a:solidFill>
                          <a:effectLst/>
                          <a:latin typeface="Aptos Narrow" panose="020B0004020202020204" pitchFamily="34" charset="0"/>
                        </a:rPr>
                      </a:br>
                      <a:r>
                        <a:rPr lang="en-US" sz="1200" b="0" i="0" u="none" strike="noStrike">
                          <a:solidFill>
                            <a:srgbClr val="000000"/>
                          </a:solidFill>
                          <a:effectLst/>
                          <a:latin typeface="Aptos Narrow" panose="020B0004020202020204" pitchFamily="34" charset="0"/>
                        </a:rPr>
                        <a:t>125℃ ↑</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dirty="0">
                          <a:solidFill>
                            <a:srgbClr val="000000"/>
                          </a:solidFill>
                          <a:effectLst/>
                          <a:latin typeface="Aptos Narrow" panose="020B0004020202020204" pitchFamily="34" charset="0"/>
                        </a:rPr>
                        <a:t>100 ~ 3xx</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dirty="0">
                          <a:solidFill>
                            <a:srgbClr val="000000"/>
                          </a:solidFill>
                          <a:effectLst/>
                          <a:latin typeface="Aptos Narrow" panose="020B0004020202020204" pitchFamily="34" charset="0"/>
                        </a:rPr>
                        <a:t>U5L6/8</a:t>
                      </a:r>
                    </a:p>
                    <a:p>
                      <a:pPr algn="l" fontAlgn="ctr"/>
                      <a:r>
                        <a:rPr lang="en-US" sz="1200" b="0" i="0" u="none" strike="noStrike" dirty="0">
                          <a:solidFill>
                            <a:srgbClr val="000000"/>
                          </a:solidFill>
                          <a:effectLst/>
                          <a:latin typeface="Aptos Narrow" panose="020B0004020202020204" pitchFamily="34" charset="0"/>
                        </a:rPr>
                        <a:t>(candidate)</a:t>
                      </a:r>
                    </a:p>
                    <a:p>
                      <a:pPr algn="l" fontAlgn="ctr"/>
                      <a:br>
                        <a:rPr lang="en-US" sz="1200" b="0" i="0" u="none" strike="noStrike" dirty="0">
                          <a:solidFill>
                            <a:srgbClr val="000000"/>
                          </a:solidFill>
                          <a:effectLst/>
                          <a:latin typeface="Aptos Narrow" panose="020B0004020202020204" pitchFamily="34" charset="0"/>
                        </a:rPr>
                      </a:br>
                      <a:r>
                        <a:rPr lang="en-US" sz="1200" b="0" i="0" u="none" strike="noStrike" dirty="0">
                          <a:solidFill>
                            <a:srgbClr val="000000"/>
                          </a:solidFill>
                          <a:effectLst/>
                          <a:latin typeface="Aptos Narrow" panose="020B0004020202020204" pitchFamily="34" charset="0"/>
                        </a:rPr>
                        <a:t>U2A6</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ctr"/>
                      <a:r>
                        <a:rPr lang="en-US" sz="1200" b="0" i="0" u="none" strike="noStrike" dirty="0">
                          <a:solidFill>
                            <a:srgbClr val="000000"/>
                          </a:solidFill>
                          <a:effectLst/>
                          <a:latin typeface="Aptos Narrow" panose="020B0004020202020204" pitchFamily="34" charset="0"/>
                        </a:rPr>
                        <a:t>CYT4BFx,</a:t>
                      </a:r>
                      <a:r>
                        <a:rPr lang="en-US" altLang="ko-KR" sz="1200" b="0" i="0" u="none" strike="noStrike" dirty="0">
                          <a:solidFill>
                            <a:srgbClr val="000000"/>
                          </a:solidFill>
                          <a:effectLst/>
                          <a:latin typeface="Aptos Narrow" panose="020B0004020202020204" pitchFamily="34" charset="0"/>
                        </a:rPr>
                        <a:t> CYT3BBx, CYT4BBx, </a:t>
                      </a:r>
                      <a:endParaRPr lang="en-US" sz="1200" b="0" i="0" u="none" strike="noStrike" dirty="0">
                        <a:solidFill>
                          <a:srgbClr val="000000"/>
                        </a:solidFill>
                        <a:effectLst/>
                        <a:latin typeface="Aptos Narrow" panose="020B0004020202020204" pitchFamily="34" charset="0"/>
                      </a:endParaRPr>
                    </a:p>
                    <a:p>
                      <a:pPr algn="l" fontAlgn="ctr"/>
                      <a:endParaRPr lang="en-US" sz="1200" b="0" i="0" u="none" strike="noStrike" dirty="0">
                        <a:solidFill>
                          <a:srgbClr val="000000"/>
                        </a:solidFill>
                        <a:effectLst/>
                        <a:latin typeface="Aptos Narrow" panose="020B0004020202020204" pitchFamily="34" charset="0"/>
                      </a:endParaRPr>
                    </a:p>
                    <a:p>
                      <a:pPr algn="l" fontAlgn="ctr"/>
                      <a:r>
                        <a:rPr lang="en-US" sz="1200" b="0" i="0" u="none" strike="noStrike" dirty="0">
                          <a:solidFill>
                            <a:srgbClr val="000000"/>
                          </a:solidFill>
                          <a:effectLst/>
                          <a:latin typeface="Aptos Narrow" panose="020B0004020202020204" pitchFamily="34" charset="0"/>
                        </a:rPr>
                        <a:t>TC364D</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l" fontAlgn="ctr"/>
                      <a:endParaRPr lang="en-US" sz="1200" b="0" i="0" u="none" strike="noStrike" dirty="0">
                        <a:solidFill>
                          <a:srgbClr val="000000"/>
                        </a:solidFill>
                        <a:effectLst/>
                        <a:latin typeface="Aptos Narrow" panose="020B0004020202020204" pitchFamily="34" charset="0"/>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Aptos Narrow" panose="020B0004020202020204" pitchFamily="34" charset="0"/>
                        </a:rPr>
                        <a:t>S32K324, 328</a:t>
                      </a:r>
                    </a:p>
                    <a:p>
                      <a:pPr marL="0" marR="0" lvl="0" indent="0" algn="l" defTabSz="9144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Aptos Narrow" panose="020B0004020202020204" pitchFamily="34" charset="0"/>
                        </a:rPr>
                        <a:t>(candidate)</a:t>
                      </a:r>
                    </a:p>
                    <a:p>
                      <a:pPr marL="0" marR="0" lvl="0" indent="0" algn="l" defTabSz="914400" rtl="0" eaLnBrk="1" fontAlgn="ctr" latinLnBrk="0" hangingPunct="1">
                        <a:lnSpc>
                          <a:spcPct val="100000"/>
                        </a:lnSpc>
                        <a:spcBef>
                          <a:spcPts val="0"/>
                        </a:spcBef>
                        <a:spcAft>
                          <a:spcPts val="0"/>
                        </a:spcAft>
                        <a:buClrTx/>
                        <a:buSzTx/>
                        <a:buFontTx/>
                        <a:buNone/>
                        <a:tabLst/>
                        <a:defRPr/>
                      </a:pPr>
                      <a:endParaRPr lang="en-US" sz="1200" b="0" i="0" u="none" strike="noStrike" dirty="0">
                        <a:solidFill>
                          <a:srgbClr val="000000"/>
                        </a:solidFill>
                        <a:effectLst/>
                        <a:latin typeface="Aptos Narrow" panose="020B0004020202020204" pitchFamily="34" charset="0"/>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lang="en-US" sz="1200" b="0" i="0" u="none" strike="noStrike" dirty="0">
                        <a:solidFill>
                          <a:srgbClr val="000000"/>
                        </a:solidFill>
                        <a:effectLst/>
                        <a:latin typeface="Aptos Narrow" panose="020B0004020202020204" pitchFamily="34" charset="0"/>
                      </a:endParaRPr>
                    </a:p>
                    <a:p>
                      <a:pPr algn="l" fontAlgn="ctr"/>
                      <a:endParaRPr lang="en-US" sz="1200" b="0" i="0" u="none" strike="noStrike" dirty="0">
                        <a:solidFill>
                          <a:srgbClr val="000000"/>
                        </a:solidFill>
                        <a:effectLst/>
                        <a:latin typeface="Aptos Narrow" panose="020B0004020202020204" pitchFamily="34" charset="0"/>
                      </a:endParaRP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Aptos Narrow" panose="020B0004020202020204" pitchFamily="34" charset="0"/>
                        </a:rPr>
                        <a:t>SPC58ECx</a:t>
                      </a:r>
                    </a:p>
                    <a:p>
                      <a:pPr algn="l" fontAlgn="b"/>
                      <a:endParaRPr lang="en-US" sz="1200" b="0" i="0" u="none" strike="noStrike" dirty="0">
                        <a:solidFill>
                          <a:srgbClr val="000000"/>
                        </a:solidFill>
                        <a:effectLst/>
                        <a:latin typeface="Aptos Narrow" panose="020B0004020202020204" pitchFamily="34" charset="0"/>
                      </a:endParaRPr>
                    </a:p>
                    <a:p>
                      <a:pPr algn="l" fontAlgn="b"/>
                      <a:r>
                        <a:rPr lang="en-US" sz="1200" b="0" i="0" u="none" strike="noStrike" dirty="0">
                          <a:solidFill>
                            <a:srgbClr val="000000"/>
                          </a:solidFill>
                          <a:effectLst/>
                          <a:latin typeface="Aptos Narrow" panose="020B0004020202020204" pitchFamily="34" charset="0"/>
                        </a:rPr>
                        <a:t>SPC58NHx</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Aptos Narrow" panose="020B0004020202020204" pitchFamily="34" charset="0"/>
                        </a:rPr>
                        <a:t> </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10608508"/>
                  </a:ext>
                </a:extLst>
              </a:tr>
              <a:tr h="929359">
                <a:tc vMerge="1">
                  <a:txBody>
                    <a:bodyPr/>
                    <a:lstStyle/>
                    <a:p>
                      <a:endParaRPr lang="en-US"/>
                    </a:p>
                  </a:txBody>
                  <a:tcPr/>
                </a:tc>
                <a:tc>
                  <a:txBody>
                    <a:bodyPr/>
                    <a:lstStyle/>
                    <a:p>
                      <a:pPr algn="ctr" fontAlgn="ctr"/>
                      <a:r>
                        <a:rPr lang="en-US" sz="1200" b="0" i="0" u="none" strike="noStrike">
                          <a:solidFill>
                            <a:srgbClr val="000000"/>
                          </a:solidFill>
                          <a:effectLst/>
                          <a:latin typeface="Aptos Narrow" panose="020B0004020202020204" pitchFamily="34" charset="0"/>
                        </a:rPr>
                        <a:t>D</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a:solidFill>
                            <a:srgbClr val="000000"/>
                          </a:solidFill>
                          <a:effectLst/>
                          <a:latin typeface="Aptos Narrow" panose="020B0004020202020204" pitchFamily="34" charset="0"/>
                        </a:rPr>
                        <a:t> </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a:solidFill>
                            <a:srgbClr val="000000"/>
                          </a:solidFill>
                          <a:effectLst/>
                          <a:latin typeface="Aptos Narrow" panose="020B0004020202020204" pitchFamily="34" charset="0"/>
                        </a:rPr>
                        <a:t>1300~3200</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dirty="0">
                          <a:solidFill>
                            <a:srgbClr val="000000"/>
                          </a:solidFill>
                          <a:effectLst/>
                          <a:latin typeface="Aptos Narrow" panose="020B0004020202020204" pitchFamily="34" charset="0"/>
                        </a:rPr>
                        <a:t>4MB ~ 10MB</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a:solidFill>
                            <a:srgbClr val="000000"/>
                          </a:solidFill>
                          <a:effectLst/>
                          <a:latin typeface="Aptos Narrow" panose="020B0004020202020204" pitchFamily="34" charset="0"/>
                        </a:rPr>
                        <a:t>ASIL-D</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dirty="0">
                          <a:solidFill>
                            <a:srgbClr val="000000"/>
                          </a:solidFill>
                          <a:effectLst/>
                          <a:latin typeface="Aptos Narrow" panose="020B0004020202020204" pitchFamily="34" charset="0"/>
                        </a:rPr>
                        <a:t>Evita Full</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dirty="0">
                          <a:solidFill>
                            <a:srgbClr val="000000"/>
                          </a:solidFill>
                          <a:effectLst/>
                          <a:latin typeface="Aptos Narrow" panose="020B0004020202020204" pitchFamily="34" charset="0"/>
                        </a:rPr>
                        <a:t>A/B Swap, Dual Bank, RWW</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a:solidFill>
                            <a:srgbClr val="000000"/>
                          </a:solidFill>
                          <a:effectLst/>
                          <a:latin typeface="Aptos Narrow" panose="020B0004020202020204" pitchFamily="34" charset="0"/>
                        </a:rPr>
                        <a:t>105℃ ↑</a:t>
                      </a:r>
                      <a:br>
                        <a:rPr lang="en-US" sz="1200" b="0" i="0" u="none" strike="noStrike">
                          <a:solidFill>
                            <a:srgbClr val="000000"/>
                          </a:solidFill>
                          <a:effectLst/>
                          <a:latin typeface="Aptos Narrow" panose="020B0004020202020204" pitchFamily="34" charset="0"/>
                        </a:rPr>
                      </a:br>
                      <a:r>
                        <a:rPr lang="en-US" sz="1200" b="0" i="0" u="none" strike="noStrike">
                          <a:solidFill>
                            <a:srgbClr val="000000"/>
                          </a:solidFill>
                          <a:effectLst/>
                          <a:latin typeface="Aptos Narrow" panose="020B0004020202020204" pitchFamily="34" charset="0"/>
                        </a:rPr>
                        <a:t>125℃ ↑</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dirty="0">
                          <a:solidFill>
                            <a:srgbClr val="000000"/>
                          </a:solidFill>
                          <a:effectLst/>
                          <a:latin typeface="Aptos Narrow" panose="020B0004020202020204" pitchFamily="34" charset="0"/>
                        </a:rPr>
                        <a:t>144 ~ 5xx</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en-US" sz="1200" b="0" i="0" u="none" strike="noStrike" dirty="0">
                          <a:solidFill>
                            <a:srgbClr val="000000"/>
                          </a:solidFill>
                          <a:effectLst/>
                          <a:latin typeface="Aptos Narrow" panose="020B0004020202020204" pitchFamily="34" charset="0"/>
                        </a:rPr>
                        <a:t>U2A8/16</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ctr"/>
                      <a:r>
                        <a:rPr lang="en-US" sz="1200" b="0" i="0" u="none" strike="noStrike" dirty="0">
                          <a:solidFill>
                            <a:srgbClr val="000000"/>
                          </a:solidFill>
                          <a:effectLst/>
                          <a:latin typeface="Aptos Narrow" panose="020B0004020202020204" pitchFamily="34" charset="0"/>
                        </a:rPr>
                        <a:t>TC387Q</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l" fontAlgn="ctr"/>
                      <a:r>
                        <a:rPr lang="en-US" sz="1200" b="0" i="0" u="none" strike="noStrike" dirty="0">
                          <a:solidFill>
                            <a:srgbClr val="000000"/>
                          </a:solidFill>
                          <a:effectLst/>
                          <a:latin typeface="Aptos Narrow" panose="020B0004020202020204" pitchFamily="34" charset="0"/>
                        </a:rPr>
                        <a:t>S32K388(8MB), 389 (12MB) </a:t>
                      </a:r>
                    </a:p>
                    <a:p>
                      <a:pPr algn="l" fontAlgn="ctr"/>
                      <a:r>
                        <a:rPr lang="en-US" sz="1200" b="0" i="0" u="none" strike="noStrike" dirty="0">
                          <a:solidFill>
                            <a:srgbClr val="000000"/>
                          </a:solidFill>
                          <a:effectLst/>
                          <a:latin typeface="Aptos Narrow" panose="020B0004020202020204" pitchFamily="34" charset="0"/>
                        </a:rPr>
                        <a:t>(candidate)</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Aptos Narrow" panose="020B0004020202020204" pitchFamily="34" charset="0"/>
                        </a:rPr>
                        <a:t>SR6P3</a:t>
                      </a:r>
                    </a:p>
                    <a:p>
                      <a:pPr algn="l" fontAlgn="b"/>
                      <a:r>
                        <a:rPr lang="en-US" sz="1200" b="0" i="0" u="none" strike="noStrike" dirty="0">
                          <a:solidFill>
                            <a:srgbClr val="000000"/>
                          </a:solidFill>
                          <a:effectLst/>
                          <a:latin typeface="Aptos Narrow" panose="020B0004020202020204" pitchFamily="34" charset="0"/>
                        </a:rPr>
                        <a:t>SR6P3E (Candidate)</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Aptos Narrow" panose="020B0004020202020204" pitchFamily="34" charset="0"/>
                        </a:rPr>
                        <a:t> </a:t>
                      </a:r>
                    </a:p>
                  </a:txBody>
                  <a:tcPr marL="3895" marR="3895" marT="389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5150929"/>
                  </a:ext>
                </a:extLst>
              </a:tr>
            </a:tbl>
          </a:graphicData>
        </a:graphic>
      </p:graphicFrame>
    </p:spTree>
    <p:extLst>
      <p:ext uri="{BB962C8B-B14F-4D97-AF65-F5344CB8AC3E}">
        <p14:creationId xmlns:p14="http://schemas.microsoft.com/office/powerpoint/2010/main" val="1188389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43EAB8-5F35-C770-92C0-01860F3FA0E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6C469F6-983E-C766-293E-B56EA0886D57}"/>
              </a:ext>
            </a:extLst>
          </p:cNvPr>
          <p:cNvSpPr>
            <a:spLocks noGrp="1"/>
          </p:cNvSpPr>
          <p:nvPr>
            <p:ph type="title"/>
          </p:nvPr>
        </p:nvSpPr>
        <p:spPr>
          <a:xfrm>
            <a:off x="473836" y="669537"/>
            <a:ext cx="11244575" cy="443198"/>
          </a:xfrm>
        </p:spPr>
        <p:txBody>
          <a:bodyPr/>
          <a:lstStyle/>
          <a:p>
            <a:r>
              <a:rPr lang="en-US" altLang="ja-JP" dirty="0"/>
              <a:t>U5L2 competitiveness</a:t>
            </a:r>
            <a:endParaRPr kumimoji="1" lang="ja-JP" altLang="en-US" dirty="0"/>
          </a:p>
        </p:txBody>
      </p:sp>
      <p:sp>
        <p:nvSpPr>
          <p:cNvPr id="13" name="コンテンツ プレースホルダー 3">
            <a:extLst>
              <a:ext uri="{FF2B5EF4-FFF2-40B4-BE49-F238E27FC236}">
                <a16:creationId xmlns:a16="http://schemas.microsoft.com/office/drawing/2014/main" id="{2CEB7281-1FDB-1238-4459-777B5FF8D68B}"/>
              </a:ext>
            </a:extLst>
          </p:cNvPr>
          <p:cNvSpPr>
            <a:spLocks noGrp="1"/>
          </p:cNvSpPr>
          <p:nvPr>
            <p:ph idx="1"/>
          </p:nvPr>
        </p:nvSpPr>
        <p:spPr>
          <a:xfrm>
            <a:off x="7952478" y="1339821"/>
            <a:ext cx="4147786" cy="3118995"/>
          </a:xfrm>
        </p:spPr>
        <p:txBody>
          <a:bodyPr/>
          <a:lstStyle/>
          <a:p>
            <a:pPr lvl="2"/>
            <a:r>
              <a:rPr lang="en-US" sz="1200" dirty="0"/>
              <a:t>New Technology</a:t>
            </a:r>
          </a:p>
          <a:p>
            <a:pPr lvl="3"/>
            <a:r>
              <a:rPr lang="en-US" sz="1200" dirty="0"/>
              <a:t>U5L2/4 based on latest 28nm Flash Technology</a:t>
            </a:r>
          </a:p>
          <a:p>
            <a:pPr lvl="2"/>
            <a:r>
              <a:rPr lang="en-US" sz="1200" dirty="0"/>
              <a:t>Competitive CPU</a:t>
            </a:r>
          </a:p>
          <a:p>
            <a:pPr lvl="3"/>
            <a:r>
              <a:rPr lang="en-US" sz="1200" dirty="0"/>
              <a:t>U5L2/4 based on ARM cortex-M33 core @240MHz</a:t>
            </a:r>
          </a:p>
          <a:p>
            <a:pPr lvl="2"/>
            <a:r>
              <a:rPr lang="en-US" sz="1200" dirty="0"/>
              <a:t>New and wide range of peripherals</a:t>
            </a:r>
          </a:p>
          <a:p>
            <a:pPr lvl="3"/>
            <a:r>
              <a:rPr lang="en-US" sz="1200" dirty="0"/>
              <a:t>Ethernet 10Base-T1S  (OA3p)</a:t>
            </a:r>
          </a:p>
          <a:p>
            <a:pPr lvl="3"/>
            <a:r>
              <a:rPr lang="en-US" sz="1200" dirty="0"/>
              <a:t>CAN XL</a:t>
            </a:r>
          </a:p>
          <a:p>
            <a:pPr lvl="3"/>
            <a:r>
              <a:rPr lang="en-US" sz="1200" dirty="0"/>
              <a:t>SENT, I3C, </a:t>
            </a:r>
          </a:p>
          <a:p>
            <a:pPr lvl="2"/>
            <a:r>
              <a:rPr lang="en-US" sz="1200" dirty="0"/>
              <a:t>ISO21434 and Evita-Full supported</a:t>
            </a:r>
          </a:p>
          <a:p>
            <a:pPr lvl="2"/>
            <a:r>
              <a:rPr lang="en-US" sz="1200" dirty="0"/>
              <a:t>Latest Autosar version (</a:t>
            </a:r>
            <a:r>
              <a:rPr lang="en-US" altLang="ja-JP" sz="1200" dirty="0"/>
              <a:t>R23-11</a:t>
            </a:r>
            <a:r>
              <a:rPr lang="en-US" sz="1200" dirty="0"/>
              <a:t>) supported</a:t>
            </a:r>
          </a:p>
        </p:txBody>
      </p:sp>
      <p:graphicFrame>
        <p:nvGraphicFramePr>
          <p:cNvPr id="3" name="表 5">
            <a:extLst>
              <a:ext uri="{FF2B5EF4-FFF2-40B4-BE49-F238E27FC236}">
                <a16:creationId xmlns:a16="http://schemas.microsoft.com/office/drawing/2014/main" id="{681E7701-1A03-2123-838D-9FB1A109C5BE}"/>
              </a:ext>
            </a:extLst>
          </p:cNvPr>
          <p:cNvGraphicFramePr>
            <a:graphicFrameLocks noGrp="1"/>
          </p:cNvGraphicFramePr>
          <p:nvPr>
            <p:extLst>
              <p:ext uri="{D42A27DB-BD31-4B8C-83A1-F6EECF244321}">
                <p14:modId xmlns:p14="http://schemas.microsoft.com/office/powerpoint/2010/main" val="3170544917"/>
              </p:ext>
            </p:extLst>
          </p:nvPr>
        </p:nvGraphicFramePr>
        <p:xfrm>
          <a:off x="473836" y="1275105"/>
          <a:ext cx="7362467" cy="4890199"/>
        </p:xfrm>
        <a:graphic>
          <a:graphicData uri="http://schemas.openxmlformats.org/drawingml/2006/table">
            <a:tbl>
              <a:tblPr firstRow="1" bandRow="1">
                <a:tableStyleId>{5C22544A-7EE6-4342-B048-85BDC9FD1C3A}</a:tableStyleId>
              </a:tblPr>
              <a:tblGrid>
                <a:gridCol w="1403603">
                  <a:extLst>
                    <a:ext uri="{9D8B030D-6E8A-4147-A177-3AD203B41FA5}">
                      <a16:colId xmlns:a16="http://schemas.microsoft.com/office/drawing/2014/main" val="2633038634"/>
                    </a:ext>
                  </a:extLst>
                </a:gridCol>
                <a:gridCol w="1185530">
                  <a:extLst>
                    <a:ext uri="{9D8B030D-6E8A-4147-A177-3AD203B41FA5}">
                      <a16:colId xmlns:a16="http://schemas.microsoft.com/office/drawing/2014/main" val="4181648643"/>
                    </a:ext>
                  </a:extLst>
                </a:gridCol>
                <a:gridCol w="1228638">
                  <a:extLst>
                    <a:ext uri="{9D8B030D-6E8A-4147-A177-3AD203B41FA5}">
                      <a16:colId xmlns:a16="http://schemas.microsoft.com/office/drawing/2014/main" val="1507249868"/>
                    </a:ext>
                  </a:extLst>
                </a:gridCol>
                <a:gridCol w="1181565">
                  <a:extLst>
                    <a:ext uri="{9D8B030D-6E8A-4147-A177-3AD203B41FA5}">
                      <a16:colId xmlns:a16="http://schemas.microsoft.com/office/drawing/2014/main" val="103617829"/>
                    </a:ext>
                  </a:extLst>
                </a:gridCol>
                <a:gridCol w="1099376">
                  <a:extLst>
                    <a:ext uri="{9D8B030D-6E8A-4147-A177-3AD203B41FA5}">
                      <a16:colId xmlns:a16="http://schemas.microsoft.com/office/drawing/2014/main" val="4068015197"/>
                    </a:ext>
                  </a:extLst>
                </a:gridCol>
                <a:gridCol w="1263755">
                  <a:extLst>
                    <a:ext uri="{9D8B030D-6E8A-4147-A177-3AD203B41FA5}">
                      <a16:colId xmlns:a16="http://schemas.microsoft.com/office/drawing/2014/main" val="2784987115"/>
                    </a:ext>
                  </a:extLst>
                </a:gridCol>
              </a:tblGrid>
              <a:tr h="569762">
                <a:tc>
                  <a:txBody>
                    <a:bodyPr/>
                    <a:lstStyle/>
                    <a:p>
                      <a:pPr algn="ctr"/>
                      <a:r>
                        <a:rPr kumimoji="1" lang="en-US" altLang="ja-JP" sz="900" b="1" dirty="0">
                          <a:latin typeface="+mn-lt"/>
                          <a:cs typeface="Calibri"/>
                        </a:rPr>
                        <a:t>Function</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chemeClr val="bg1"/>
                        </a:solidFill>
                        <a:latin typeface="+mn-lt"/>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dirty="0">
                          <a:solidFill>
                            <a:schemeClr val="bg1"/>
                          </a:solidFill>
                          <a:latin typeface="+mn-lt"/>
                        </a:rPr>
                        <a:t>R-Car</a:t>
                      </a:r>
                      <a:r>
                        <a:rPr kumimoji="1" lang="ja-JP" altLang="en-US" sz="900" b="1" dirty="0">
                          <a:solidFill>
                            <a:schemeClr val="bg1"/>
                          </a:solidFill>
                          <a:latin typeface="+mn-lt"/>
                        </a:rPr>
                        <a:t> </a:t>
                      </a:r>
                      <a:r>
                        <a:rPr kumimoji="1" lang="en-US" altLang="ja-JP" sz="900" b="1" dirty="0">
                          <a:solidFill>
                            <a:schemeClr val="bg1"/>
                          </a:solidFill>
                          <a:latin typeface="+mn-lt"/>
                        </a:rPr>
                        <a:t>U5L2</a:t>
                      </a:r>
                      <a:endParaRPr kumimoji="0" lang="en-US" altLang="ja-JP" sz="900" b="1" i="0" u="none" strike="noStrike" kern="0" cap="none" spc="0" normalizeH="0" baseline="30000" noProof="0" dirty="0">
                        <a:ln>
                          <a:noFill/>
                        </a:ln>
                        <a:solidFill>
                          <a:schemeClr val="bg1"/>
                        </a:solidFill>
                        <a:effectLst/>
                        <a:uLnTx/>
                        <a:uFillTx/>
                        <a:latin typeface="+mn-lt"/>
                        <a:ea typeface="HGP創英角ｺﾞｼｯｸUB" pitchFamily="50" charset="-128"/>
                        <a:cs typeface="+mn-cs"/>
                      </a:endParaRPr>
                    </a:p>
                  </a:txBody>
                  <a:tcPr marL="0" marR="0"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a:txBody>
                    <a:bodyPr/>
                    <a:lstStyle>
                      <a:lvl1pPr marL="0" algn="l" defTabSz="914400" rtl="0" eaLnBrk="1" latinLnBrk="0" hangingPunct="1">
                        <a:defRPr sz="1800" b="1" kern="1200">
                          <a:solidFill>
                            <a:schemeClr val="lt1"/>
                          </a:solidFill>
                          <a:latin typeface="Meiryo"/>
                        </a:defRPr>
                      </a:lvl1pPr>
                      <a:lvl2pPr marL="457200" algn="l" defTabSz="914400" rtl="0" eaLnBrk="1" latinLnBrk="0" hangingPunct="1">
                        <a:defRPr sz="1800" b="1" kern="1200">
                          <a:solidFill>
                            <a:schemeClr val="lt1"/>
                          </a:solidFill>
                          <a:latin typeface="Meiryo"/>
                        </a:defRPr>
                      </a:lvl2pPr>
                      <a:lvl3pPr marL="914400" algn="l" defTabSz="914400" rtl="0" eaLnBrk="1" latinLnBrk="0" hangingPunct="1">
                        <a:defRPr sz="1800" b="1" kern="1200">
                          <a:solidFill>
                            <a:schemeClr val="lt1"/>
                          </a:solidFill>
                          <a:latin typeface="Meiryo"/>
                        </a:defRPr>
                      </a:lvl3pPr>
                      <a:lvl4pPr marL="1371600" algn="l" defTabSz="914400" rtl="0" eaLnBrk="1" latinLnBrk="0" hangingPunct="1">
                        <a:defRPr sz="1800" b="1" kern="1200">
                          <a:solidFill>
                            <a:schemeClr val="lt1"/>
                          </a:solidFill>
                          <a:latin typeface="Meiryo"/>
                        </a:defRPr>
                      </a:lvl4pPr>
                      <a:lvl5pPr marL="1828800" algn="l" defTabSz="914400" rtl="0" eaLnBrk="1" latinLnBrk="0" hangingPunct="1">
                        <a:defRPr sz="1800" b="1" kern="1200">
                          <a:solidFill>
                            <a:schemeClr val="lt1"/>
                          </a:solidFill>
                          <a:latin typeface="Meiryo"/>
                        </a:defRPr>
                      </a:lvl5pPr>
                      <a:lvl6pPr marL="2286000" algn="l" defTabSz="914400" rtl="0" eaLnBrk="1" latinLnBrk="0" hangingPunct="1">
                        <a:defRPr sz="1800" b="1" kern="1200">
                          <a:solidFill>
                            <a:schemeClr val="lt1"/>
                          </a:solidFill>
                          <a:latin typeface="Meiryo"/>
                        </a:defRPr>
                      </a:lvl6pPr>
                      <a:lvl7pPr marL="2743200" algn="l" defTabSz="914400" rtl="0" eaLnBrk="1" latinLnBrk="0" hangingPunct="1">
                        <a:defRPr sz="1800" b="1" kern="1200">
                          <a:solidFill>
                            <a:schemeClr val="lt1"/>
                          </a:solidFill>
                          <a:latin typeface="Meiryo"/>
                        </a:defRPr>
                      </a:lvl7pPr>
                      <a:lvl8pPr marL="3200400" algn="l" defTabSz="914400" rtl="0" eaLnBrk="1" latinLnBrk="0" hangingPunct="1">
                        <a:defRPr sz="1800" b="1" kern="1200">
                          <a:solidFill>
                            <a:schemeClr val="lt1"/>
                          </a:solidFill>
                          <a:latin typeface="Meiryo"/>
                        </a:defRPr>
                      </a:lvl8pPr>
                      <a:lvl9pPr marL="3657600" algn="l" defTabSz="914400" rtl="0" eaLnBrk="1" latinLnBrk="0" hangingPunct="1">
                        <a:defRPr sz="1800" b="1" kern="1200">
                          <a:solidFill>
                            <a:schemeClr val="lt1"/>
                          </a:solidFill>
                          <a:latin typeface="Meiryo"/>
                        </a:defRPr>
                      </a:lvl9pPr>
                    </a:lstStyle>
                    <a:p>
                      <a:pPr marL="0" marR="0" indent="0" algn="ctr" rtl="0" eaLnBrk="1" fontAlgn="auto" latinLnBrk="0" hangingPunct="1">
                        <a:lnSpc>
                          <a:spcPct val="100000"/>
                        </a:lnSpc>
                        <a:spcBef>
                          <a:spcPts val="0"/>
                        </a:spcBef>
                        <a:spcAft>
                          <a:spcPts val="0"/>
                        </a:spcAft>
                        <a:buClrTx/>
                        <a:buSzTx/>
                        <a:buFontTx/>
                        <a:buNone/>
                      </a:pPr>
                      <a:endParaRPr lang="en-US" altLang="ja-JP" sz="900" b="1" kern="1200" dirty="0">
                        <a:solidFill>
                          <a:schemeClr val="bg1"/>
                        </a:solidFill>
                        <a:latin typeface="+mn-lt"/>
                        <a:ea typeface="+mn-ea"/>
                        <a:cs typeface="+mn-cs"/>
                      </a:endParaRPr>
                    </a:p>
                    <a:p>
                      <a:pPr marL="0" marR="0" indent="0" algn="ctr" rtl="0" eaLnBrk="1" fontAlgn="auto" latinLnBrk="0" hangingPunct="1">
                        <a:lnSpc>
                          <a:spcPct val="100000"/>
                        </a:lnSpc>
                        <a:spcBef>
                          <a:spcPts val="0"/>
                        </a:spcBef>
                        <a:spcAft>
                          <a:spcPts val="0"/>
                        </a:spcAft>
                        <a:buClrTx/>
                        <a:buSzTx/>
                        <a:buFontTx/>
                        <a:buNone/>
                      </a:pPr>
                      <a:r>
                        <a:rPr lang="en-US" altLang="ja-JP" sz="900" b="1" kern="1200" dirty="0">
                          <a:solidFill>
                            <a:schemeClr val="bg1"/>
                          </a:solidFill>
                          <a:latin typeface="+mn-lt"/>
                          <a:ea typeface="+mn-ea"/>
                          <a:cs typeface="+mn-cs"/>
                        </a:rPr>
                        <a:t>Traveo 2 CYT2B9</a:t>
                      </a:r>
                      <a:endParaRPr kumimoji="0" lang="en-US" altLang="ja-JP" sz="900" b="1" kern="1200" dirty="0">
                        <a:solidFill>
                          <a:schemeClr val="bg1"/>
                        </a:solidFill>
                        <a:latin typeface="+mn-lt"/>
                        <a:ea typeface="+mn-ea"/>
                        <a:cs typeface="+mn-cs"/>
                      </a:endParaRPr>
                    </a:p>
                  </a:txBody>
                  <a:tcPr marL="0" marR="0"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indent="0" algn="ctr" rtl="0" eaLnBrk="1" fontAlgn="auto" latinLnBrk="0" hangingPunct="1">
                        <a:lnSpc>
                          <a:spcPct val="100000"/>
                        </a:lnSpc>
                        <a:spcBef>
                          <a:spcPts val="0"/>
                        </a:spcBef>
                        <a:spcAft>
                          <a:spcPts val="0"/>
                        </a:spcAft>
                        <a:buClrTx/>
                        <a:buSzTx/>
                        <a:buFontTx/>
                        <a:buNone/>
                      </a:pPr>
                      <a:endParaRPr kumimoji="0" lang="de-DE" altLang="ja-JP" sz="900" b="1" kern="1200" dirty="0">
                        <a:solidFill>
                          <a:schemeClr val="bg1"/>
                        </a:solidFill>
                        <a:latin typeface="+mn-lt"/>
                        <a:ea typeface="+mn-ea"/>
                        <a:cs typeface="+mn-cs"/>
                      </a:endParaRPr>
                    </a:p>
                    <a:p>
                      <a:pPr marL="0" marR="0" indent="0" algn="ctr" rtl="0" eaLnBrk="1" fontAlgn="auto" latinLnBrk="0" hangingPunct="1">
                        <a:lnSpc>
                          <a:spcPct val="100000"/>
                        </a:lnSpc>
                        <a:spcBef>
                          <a:spcPts val="0"/>
                        </a:spcBef>
                        <a:spcAft>
                          <a:spcPts val="0"/>
                        </a:spcAft>
                        <a:buClrTx/>
                        <a:buSzTx/>
                        <a:buFontTx/>
                        <a:buNone/>
                      </a:pPr>
                      <a:r>
                        <a:rPr kumimoji="0" lang="de-DE" altLang="ja-JP" sz="900" b="1" kern="1200" dirty="0">
                          <a:solidFill>
                            <a:schemeClr val="bg1"/>
                          </a:solidFill>
                          <a:latin typeface="+mn-lt"/>
                          <a:ea typeface="+mn-ea"/>
                          <a:cs typeface="+mn-cs"/>
                        </a:rPr>
                        <a:t>S32K148</a:t>
                      </a:r>
                      <a:endParaRPr kumimoji="0" lang="en-US" altLang="ja-JP" sz="900" b="1" kern="1200" dirty="0">
                        <a:solidFill>
                          <a:schemeClr val="bg1"/>
                        </a:solidFill>
                        <a:latin typeface="+mn-lt"/>
                        <a:ea typeface="+mn-ea"/>
                        <a:cs typeface="+mn-cs"/>
                      </a:endParaRPr>
                    </a:p>
                  </a:txBody>
                  <a:tcPr marL="0" marR="0"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marR="0" indent="0" algn="ctr" rtl="0" eaLnBrk="1" fontAlgn="auto" latinLnBrk="0" hangingPunct="1">
                        <a:lnSpc>
                          <a:spcPct val="100000"/>
                        </a:lnSpc>
                        <a:spcBef>
                          <a:spcPts val="0"/>
                        </a:spcBef>
                        <a:spcAft>
                          <a:spcPts val="0"/>
                        </a:spcAft>
                        <a:buClrTx/>
                        <a:buSzTx/>
                        <a:buFontTx/>
                        <a:buNone/>
                      </a:pPr>
                      <a:endParaRPr kumimoji="0" lang="de-DE" altLang="ja-JP" sz="900" b="1" kern="1200" dirty="0">
                        <a:solidFill>
                          <a:schemeClr val="bg1"/>
                        </a:solidFill>
                        <a:latin typeface="+mn-lt"/>
                        <a:ea typeface="+mn-ea"/>
                        <a:cs typeface="+mn-cs"/>
                      </a:endParaRPr>
                    </a:p>
                    <a:p>
                      <a:pPr marL="0" marR="0" indent="0" algn="ctr" rtl="0" eaLnBrk="1" fontAlgn="auto" latinLnBrk="0" hangingPunct="1">
                        <a:lnSpc>
                          <a:spcPct val="100000"/>
                        </a:lnSpc>
                        <a:spcBef>
                          <a:spcPts val="0"/>
                        </a:spcBef>
                        <a:spcAft>
                          <a:spcPts val="0"/>
                        </a:spcAft>
                        <a:buClrTx/>
                        <a:buSzTx/>
                        <a:buFontTx/>
                        <a:buNone/>
                      </a:pPr>
                      <a:r>
                        <a:rPr kumimoji="0" lang="de-DE" altLang="ja-JP" sz="900" b="1" kern="1200" dirty="0">
                          <a:solidFill>
                            <a:schemeClr val="bg1"/>
                          </a:solidFill>
                          <a:latin typeface="+mn-lt"/>
                          <a:ea typeface="+mn-ea"/>
                          <a:cs typeface="+mn-cs"/>
                        </a:rPr>
                        <a:t>S32K312</a:t>
                      </a:r>
                      <a:endParaRPr kumimoji="0" lang="en-US" altLang="ja-JP" sz="900" b="1" kern="1200" dirty="0">
                        <a:solidFill>
                          <a:schemeClr val="bg1"/>
                        </a:solidFill>
                        <a:latin typeface="+mn-lt"/>
                        <a:ea typeface="+mn-ea"/>
                        <a:cs typeface="+mn-cs"/>
                      </a:endParaRPr>
                    </a:p>
                  </a:txBody>
                  <a:tcPr marL="0" marR="0"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marR="0" indent="0" algn="ctr" rtl="0" eaLnBrk="1" fontAlgn="auto" latinLnBrk="0" hangingPunct="1">
                        <a:lnSpc>
                          <a:spcPct val="100000"/>
                        </a:lnSpc>
                        <a:spcBef>
                          <a:spcPts val="0"/>
                        </a:spcBef>
                        <a:spcAft>
                          <a:spcPts val="0"/>
                        </a:spcAft>
                        <a:buClrTx/>
                        <a:buSzTx/>
                        <a:buFontTx/>
                        <a:buNone/>
                      </a:pPr>
                      <a:endParaRPr kumimoji="0" lang="de-DE" altLang="ja-JP" sz="900" b="1" kern="1200" dirty="0">
                        <a:solidFill>
                          <a:schemeClr val="bg1"/>
                        </a:solidFill>
                        <a:latin typeface="+mn-lt"/>
                        <a:ea typeface="+mn-ea"/>
                        <a:cs typeface="+mn-cs"/>
                      </a:endParaRPr>
                    </a:p>
                    <a:p>
                      <a:pPr marL="0" marR="0" indent="0" algn="ctr" rtl="0" eaLnBrk="1" fontAlgn="auto" latinLnBrk="0" hangingPunct="1">
                        <a:lnSpc>
                          <a:spcPct val="100000"/>
                        </a:lnSpc>
                        <a:spcBef>
                          <a:spcPts val="0"/>
                        </a:spcBef>
                        <a:spcAft>
                          <a:spcPts val="0"/>
                        </a:spcAft>
                        <a:buClrTx/>
                        <a:buSzTx/>
                        <a:buFontTx/>
                        <a:buNone/>
                      </a:pPr>
                      <a:r>
                        <a:rPr kumimoji="0" lang="de-DE" altLang="ja-JP" sz="900" b="1" kern="1200" dirty="0">
                          <a:solidFill>
                            <a:schemeClr val="bg1"/>
                          </a:solidFill>
                          <a:latin typeface="+mn-lt"/>
                          <a:ea typeface="+mn-ea"/>
                          <a:cs typeface="+mn-cs"/>
                        </a:rPr>
                        <a:t>S32K322</a:t>
                      </a:r>
                      <a:endParaRPr kumimoji="0" lang="en-US" altLang="ja-JP" sz="900" b="1" kern="1200" dirty="0">
                        <a:solidFill>
                          <a:schemeClr val="bg1"/>
                        </a:solidFill>
                        <a:latin typeface="+mn-lt"/>
                        <a:ea typeface="+mn-ea"/>
                        <a:cs typeface="+mn-cs"/>
                      </a:endParaRPr>
                    </a:p>
                  </a:txBody>
                  <a:tcPr marL="0" marR="0"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extLst>
                  <a:ext uri="{0D108BD9-81ED-4DB2-BD59-A6C34878D82A}">
                    <a16:rowId xmlns:a16="http://schemas.microsoft.com/office/drawing/2014/main" val="287471673"/>
                  </a:ext>
                </a:extLst>
              </a:tr>
              <a:tr h="331294">
                <a:tc>
                  <a:txBody>
                    <a:bodyPr/>
                    <a:lstStyle/>
                    <a:p>
                      <a:pPr algn="ctr"/>
                      <a:r>
                        <a:rPr kumimoji="1" lang="en-US" altLang="ja-JP" sz="900" b="1" dirty="0">
                          <a:solidFill>
                            <a:schemeClr val="tx1"/>
                          </a:solidFill>
                          <a:latin typeface="+mn-lt"/>
                          <a:cs typeface="Calibri"/>
                        </a:rPr>
                        <a:t>CPU</a:t>
                      </a:r>
                      <a:endParaRPr kumimoji="1" lang="ja-JP" altLang="en-US" sz="900" b="1" dirty="0">
                        <a:solidFill>
                          <a:schemeClr val="tx1"/>
                        </a:solidFill>
                        <a:latin typeface="+mn-lt"/>
                        <a:cs typeface="Calibri"/>
                      </a:endParaRPr>
                    </a:p>
                  </a:txBody>
                  <a:tcPr marT="27432" marB="27432" anchor="ctr">
                    <a:lnT w="38100" cap="flat" cmpd="sng" algn="ctr">
                      <a:solidFill>
                        <a:schemeClr val="bg1"/>
                      </a:solidFill>
                      <a:prstDash val="solid"/>
                      <a:round/>
                      <a:headEnd type="none" w="med" len="med"/>
                      <a:tailEnd type="none" w="med" len="med"/>
                    </a:lnT>
                    <a:solidFill>
                      <a:schemeClr val="bg2">
                        <a:lumMod val="75000"/>
                      </a:schemeClr>
                    </a:solidFill>
                  </a:tcPr>
                </a:tc>
                <a:tc>
                  <a:txBody>
                    <a:bodyPr/>
                    <a:lstStyle/>
                    <a:p>
                      <a:pPr algn="ctr">
                        <a:lnSpc>
                          <a:spcPct val="100000"/>
                        </a:lnSpc>
                      </a:pPr>
                      <a:r>
                        <a:rPr kumimoji="1" lang="en-US" altLang="ja-JP" sz="900" b="0" i="0" dirty="0">
                          <a:solidFill>
                            <a:schemeClr val="tx1"/>
                          </a:solidFill>
                          <a:latin typeface="+mn-lt"/>
                        </a:rPr>
                        <a:t>(1+0) x Cortex-M33 </a:t>
                      </a:r>
                    </a:p>
                    <a:p>
                      <a:pPr algn="ctr">
                        <a:lnSpc>
                          <a:spcPct val="100000"/>
                        </a:lnSpc>
                      </a:pPr>
                      <a:r>
                        <a:rPr kumimoji="1" lang="en-US" altLang="ja-JP" sz="900" b="0" i="0" dirty="0">
                          <a:solidFill>
                            <a:schemeClr val="tx1"/>
                          </a:solidFill>
                          <a:latin typeface="+mn-lt"/>
                        </a:rPr>
                        <a:t>@ 240</a:t>
                      </a:r>
                      <a:r>
                        <a:rPr lang="en-US" altLang="ja-JP" sz="900" b="0" i="0" dirty="0">
                          <a:solidFill>
                            <a:schemeClr val="tx1"/>
                          </a:solidFill>
                          <a:latin typeface="+mn-lt"/>
                        </a:rPr>
                        <a:t> </a:t>
                      </a:r>
                      <a:r>
                        <a:rPr kumimoji="1" lang="en-US" altLang="ja-JP" sz="900" b="0" i="0" dirty="0">
                          <a:solidFill>
                            <a:schemeClr val="tx1"/>
                          </a:solidFill>
                          <a:latin typeface="+mn-lt"/>
                        </a:rPr>
                        <a:t> MHz</a:t>
                      </a:r>
                    </a:p>
                  </a:txBody>
                  <a:tcPr marL="36000" marR="36000" marT="27432" marB="27432" anchor="ctr">
                    <a:lnT w="38100" cap="flat" cmpd="sng" algn="ctr">
                      <a:solidFill>
                        <a:schemeClr val="bg1"/>
                      </a:solidFill>
                      <a:prstDash val="solid"/>
                      <a:round/>
                      <a:headEnd type="none" w="med" len="med"/>
                      <a:tailEnd type="none" w="med" len="med"/>
                    </a:lnT>
                    <a:solidFill>
                      <a:schemeClr val="tx2">
                        <a:lumMod val="40000"/>
                        <a:lumOff val="60000"/>
                      </a:schemeClr>
                    </a:solidFill>
                  </a:tcPr>
                </a:tc>
                <a:tc>
                  <a:txBody>
                    <a:bodyPr/>
                    <a:lstStyle/>
                    <a:p>
                      <a:pPr algn="ctr">
                        <a:lnSpc>
                          <a:spcPct val="100000"/>
                        </a:lnSpc>
                      </a:pPr>
                      <a:r>
                        <a:rPr kumimoji="1" lang="en-US" altLang="ja-JP" sz="900" b="0" i="0" dirty="0">
                          <a:solidFill>
                            <a:schemeClr val="tx1"/>
                          </a:solidFill>
                          <a:latin typeface="+mn-lt"/>
                        </a:rPr>
                        <a:t>(1+0) x </a:t>
                      </a:r>
                      <a:r>
                        <a:rPr lang="en-US" altLang="ja-JP" sz="900" b="0" i="0" dirty="0">
                          <a:solidFill>
                            <a:schemeClr val="tx1"/>
                          </a:solidFill>
                          <a:latin typeface="+mn-lt"/>
                        </a:rPr>
                        <a:t>Cortex-M4</a:t>
                      </a:r>
                      <a:r>
                        <a:rPr kumimoji="1" lang="en-US" altLang="ja-JP" sz="900" b="0" i="0" dirty="0">
                          <a:solidFill>
                            <a:schemeClr val="tx1"/>
                          </a:solidFill>
                          <a:latin typeface="+mn-lt"/>
                        </a:rPr>
                        <a:t> </a:t>
                      </a:r>
                    </a:p>
                    <a:p>
                      <a:pPr algn="ctr">
                        <a:lnSpc>
                          <a:spcPct val="100000"/>
                        </a:lnSpc>
                      </a:pPr>
                      <a:r>
                        <a:rPr kumimoji="1" lang="en-US" altLang="ja-JP" sz="900" b="0" i="0" dirty="0">
                          <a:solidFill>
                            <a:schemeClr val="tx1"/>
                          </a:solidFill>
                          <a:latin typeface="+mn-lt"/>
                        </a:rPr>
                        <a:t>@ </a:t>
                      </a:r>
                      <a:r>
                        <a:rPr lang="en-US" altLang="ja-JP" sz="900" b="0" i="0" dirty="0">
                          <a:solidFill>
                            <a:schemeClr val="tx1"/>
                          </a:solidFill>
                          <a:latin typeface="+mn-lt"/>
                        </a:rPr>
                        <a:t>160 </a:t>
                      </a:r>
                      <a:r>
                        <a:rPr kumimoji="1" lang="en-US" altLang="ja-JP" sz="900" b="0" i="0" dirty="0">
                          <a:solidFill>
                            <a:schemeClr val="tx1"/>
                          </a:solidFill>
                          <a:latin typeface="+mn-lt"/>
                        </a:rPr>
                        <a:t>MHz</a:t>
                      </a:r>
                    </a:p>
                  </a:txBody>
                  <a:tcPr marL="36000" marR="36000" marT="27432" marB="27432" anchor="ctr">
                    <a:lnT w="38100" cap="flat" cmpd="sng" algn="ctr">
                      <a:solidFill>
                        <a:schemeClr val="bg1"/>
                      </a:solidFill>
                      <a:prstDash val="solid"/>
                      <a:round/>
                      <a:headEnd type="none" w="med" len="med"/>
                      <a:tailEnd type="none" w="med" len="med"/>
                    </a:lnT>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a:solidFill>
                            <a:schemeClr val="tx1"/>
                          </a:solidFill>
                          <a:latin typeface="+mn-lt"/>
                        </a:rPr>
                        <a:t>(1+0) x </a:t>
                      </a:r>
                      <a:r>
                        <a:rPr lang="en-US" altLang="ja-JP" sz="900" b="0" i="0">
                          <a:solidFill>
                            <a:schemeClr val="tx1"/>
                          </a:solidFill>
                          <a:latin typeface="+mn-lt"/>
                        </a:rPr>
                        <a:t>Cortex-M4F</a:t>
                      </a:r>
                      <a:r>
                        <a:rPr kumimoji="1" lang="en-US" altLang="ja-JP" sz="900" b="0" i="0">
                          <a:solidFill>
                            <a:schemeClr val="tx1"/>
                          </a:solidFill>
                          <a:latin typeface="+mn-lt"/>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a:solidFill>
                            <a:schemeClr val="tx1"/>
                          </a:solidFill>
                          <a:latin typeface="+mn-lt"/>
                        </a:rPr>
                        <a:t>@ </a:t>
                      </a:r>
                      <a:r>
                        <a:rPr lang="en-US" altLang="ja-JP" sz="900" b="0" i="0">
                          <a:solidFill>
                            <a:schemeClr val="tx1"/>
                          </a:solidFill>
                          <a:latin typeface="+mn-lt"/>
                        </a:rPr>
                        <a:t>112 </a:t>
                      </a:r>
                      <a:r>
                        <a:rPr kumimoji="1" lang="en-US" altLang="ja-JP" sz="900" b="0" i="0">
                          <a:solidFill>
                            <a:schemeClr val="tx1"/>
                          </a:solidFill>
                          <a:latin typeface="+mn-lt"/>
                        </a:rPr>
                        <a:t>MHz</a:t>
                      </a:r>
                    </a:p>
                  </a:txBody>
                  <a:tcPr marL="36000" marR="36000" marT="27432" marB="27432" anchor="ctr">
                    <a:lnT w="38100" cap="flat" cmpd="sng" algn="ctr">
                      <a:solidFill>
                        <a:schemeClr val="bg1"/>
                      </a:solidFill>
                      <a:prstDash val="solid"/>
                      <a:round/>
                      <a:headEnd type="none" w="med" len="med"/>
                      <a:tailEnd type="none" w="med" len="med"/>
                    </a:lnT>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a:solidFill>
                            <a:schemeClr val="tx1"/>
                          </a:solidFill>
                          <a:latin typeface="+mn-lt"/>
                        </a:rPr>
                        <a:t>(1+0) x </a:t>
                      </a:r>
                      <a:r>
                        <a:rPr lang="en-US" altLang="ja-JP" sz="900" b="0" i="0">
                          <a:solidFill>
                            <a:schemeClr val="tx1"/>
                          </a:solidFill>
                          <a:latin typeface="+mn-lt"/>
                        </a:rPr>
                        <a:t>Cortex-M7</a:t>
                      </a:r>
                      <a:r>
                        <a:rPr kumimoji="1" lang="en-US" altLang="ja-JP" sz="900" b="0" i="0">
                          <a:solidFill>
                            <a:schemeClr val="tx1"/>
                          </a:solidFill>
                          <a:latin typeface="+mn-lt"/>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a:solidFill>
                            <a:schemeClr val="tx1"/>
                          </a:solidFill>
                          <a:latin typeface="+mn-lt"/>
                        </a:rPr>
                        <a:t>@ </a:t>
                      </a:r>
                      <a:r>
                        <a:rPr lang="en-US" altLang="ja-JP" sz="900" b="0" i="0">
                          <a:solidFill>
                            <a:schemeClr val="tx1"/>
                          </a:solidFill>
                          <a:latin typeface="+mn-lt"/>
                        </a:rPr>
                        <a:t>120 </a:t>
                      </a:r>
                      <a:r>
                        <a:rPr kumimoji="1" lang="en-US" altLang="ja-JP" sz="900" b="0" i="0">
                          <a:solidFill>
                            <a:schemeClr val="tx1"/>
                          </a:solidFill>
                          <a:latin typeface="+mn-lt"/>
                        </a:rPr>
                        <a:t>MHz</a:t>
                      </a:r>
                    </a:p>
                  </a:txBody>
                  <a:tcPr marL="36000" marR="36000" marT="27432" marB="27432" anchor="ctr">
                    <a:lnT w="38100" cap="flat" cmpd="sng" algn="ctr">
                      <a:solidFill>
                        <a:schemeClr val="bg1"/>
                      </a:solidFill>
                      <a:prstDash val="solid"/>
                      <a:round/>
                      <a:headEnd type="none" w="med" len="med"/>
                      <a:tailEnd type="none" w="med" len="med"/>
                    </a:lnT>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a:solidFill>
                            <a:schemeClr val="tx1"/>
                          </a:solidFill>
                          <a:latin typeface="+mn-lt"/>
                        </a:rPr>
                        <a:t>(2+0) x </a:t>
                      </a:r>
                      <a:r>
                        <a:rPr lang="en-US" altLang="ja-JP" sz="900" b="0" i="0">
                          <a:solidFill>
                            <a:schemeClr val="tx1"/>
                          </a:solidFill>
                          <a:latin typeface="+mn-lt"/>
                        </a:rPr>
                        <a:t>Cortex-M7</a:t>
                      </a:r>
                      <a:r>
                        <a:rPr kumimoji="1" lang="en-US" altLang="ja-JP" sz="900" b="0" i="0">
                          <a:solidFill>
                            <a:schemeClr val="tx1"/>
                          </a:solidFill>
                          <a:latin typeface="+mn-lt"/>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a:solidFill>
                            <a:schemeClr val="tx1"/>
                          </a:solidFill>
                          <a:latin typeface="+mn-lt"/>
                        </a:rPr>
                        <a:t>@ </a:t>
                      </a:r>
                      <a:r>
                        <a:rPr lang="en-US" altLang="ja-JP" sz="900" b="0" i="0">
                          <a:solidFill>
                            <a:schemeClr val="tx1"/>
                          </a:solidFill>
                          <a:latin typeface="+mn-lt"/>
                        </a:rPr>
                        <a:t>160 </a:t>
                      </a:r>
                      <a:r>
                        <a:rPr kumimoji="1" lang="en-US" altLang="ja-JP" sz="900" b="0" i="0">
                          <a:solidFill>
                            <a:schemeClr val="tx1"/>
                          </a:solidFill>
                          <a:latin typeface="+mn-lt"/>
                        </a:rPr>
                        <a:t>MHz</a:t>
                      </a:r>
                    </a:p>
                  </a:txBody>
                  <a:tcPr marL="36000" marR="36000" marT="27432" marB="27432" anchor="ctr">
                    <a:lnT w="38100" cap="flat" cmpd="sng" algn="ctr">
                      <a:solidFill>
                        <a:schemeClr val="bg1"/>
                      </a:solidFill>
                      <a:prstDash val="solid"/>
                      <a:round/>
                      <a:headEnd type="none" w="med" len="med"/>
                      <a:tailEnd type="none" w="med" len="med"/>
                    </a:lnT>
                    <a:solidFill>
                      <a:srgbClr val="FFC000"/>
                    </a:solidFill>
                  </a:tcPr>
                </a:tc>
                <a:extLst>
                  <a:ext uri="{0D108BD9-81ED-4DB2-BD59-A6C34878D82A}">
                    <a16:rowId xmlns:a16="http://schemas.microsoft.com/office/drawing/2014/main" val="1060144768"/>
                  </a:ext>
                </a:extLst>
              </a:tr>
              <a:tr h="187253">
                <a:tc>
                  <a:txBody>
                    <a:bodyPr/>
                    <a:lstStyle/>
                    <a:p>
                      <a:pPr algn="ctr"/>
                      <a:r>
                        <a:rPr kumimoji="1" lang="en-US" altLang="ja-JP" sz="900" b="1">
                          <a:solidFill>
                            <a:schemeClr val="tx1"/>
                          </a:solidFill>
                          <a:latin typeface="+mn-lt"/>
                          <a:cs typeface="Calibri"/>
                        </a:rPr>
                        <a:t>Code</a:t>
                      </a:r>
                      <a:r>
                        <a:rPr kumimoji="1" lang="ja-JP" altLang="en-US" sz="900" b="1">
                          <a:solidFill>
                            <a:schemeClr val="tx1"/>
                          </a:solidFill>
                          <a:latin typeface="+mn-lt"/>
                          <a:cs typeface="Calibri"/>
                        </a:rPr>
                        <a:t> </a:t>
                      </a:r>
                      <a:r>
                        <a:rPr kumimoji="1" lang="en-US" altLang="ja-JP" sz="900" b="1">
                          <a:solidFill>
                            <a:schemeClr val="tx1"/>
                          </a:solidFill>
                          <a:latin typeface="+mn-lt"/>
                          <a:cs typeface="Calibri"/>
                        </a:rPr>
                        <a:t>Flash</a:t>
                      </a:r>
                      <a:r>
                        <a:rPr kumimoji="1" lang="ja-JP" altLang="en-US" sz="900" b="1">
                          <a:solidFill>
                            <a:schemeClr val="tx1"/>
                          </a:solidFill>
                          <a:latin typeface="+mn-lt"/>
                          <a:cs typeface="Calibri"/>
                        </a:rPr>
                        <a:t> </a:t>
                      </a:r>
                      <a:r>
                        <a:rPr kumimoji="1" lang="en-US" altLang="ja-JP" sz="900" b="1">
                          <a:solidFill>
                            <a:schemeClr val="tx1"/>
                          </a:solidFill>
                          <a:latin typeface="+mn-lt"/>
                          <a:cs typeface="Calibri"/>
                        </a:rPr>
                        <a:t>/</a:t>
                      </a:r>
                      <a:r>
                        <a:rPr kumimoji="1" lang="ja-JP" altLang="en-US" sz="900" b="1">
                          <a:solidFill>
                            <a:schemeClr val="tx1"/>
                          </a:solidFill>
                          <a:latin typeface="+mn-lt"/>
                          <a:cs typeface="Calibri"/>
                        </a:rPr>
                        <a:t> </a:t>
                      </a:r>
                      <a:r>
                        <a:rPr kumimoji="1" lang="en-US" altLang="ja-JP" sz="900" b="1">
                          <a:solidFill>
                            <a:schemeClr val="tx1"/>
                          </a:solidFill>
                          <a:latin typeface="+mn-lt"/>
                          <a:cs typeface="Calibri"/>
                        </a:rPr>
                        <a:t>Data Flash</a:t>
                      </a:r>
                      <a:endParaRPr kumimoji="1" lang="ja-JP" altLang="en-US" sz="900" b="1">
                        <a:solidFill>
                          <a:schemeClr val="tx1"/>
                        </a:solidFill>
                        <a:latin typeface="+mn-lt"/>
                        <a:cs typeface="Calibri"/>
                      </a:endParaRPr>
                    </a:p>
                  </a:txBody>
                  <a:tcPr marT="27432" marB="27432" anchor="ctr">
                    <a:solidFill>
                      <a:schemeClr val="bg2">
                        <a:lumMod val="75000"/>
                      </a:schemeClr>
                    </a:solidFill>
                  </a:tcPr>
                </a:tc>
                <a:tc>
                  <a:txBody>
                    <a:bodyPr/>
                    <a:lstStyle/>
                    <a:p>
                      <a:pPr marL="0" marR="0" indent="0" algn="ctr" rtl="0" eaLnBrk="1" fontAlgn="auto" latinLnBrk="0" hangingPunct="1">
                        <a:lnSpc>
                          <a:spcPct val="100000"/>
                        </a:lnSpc>
                        <a:spcBef>
                          <a:spcPts val="0"/>
                        </a:spcBef>
                        <a:spcAft>
                          <a:spcPts val="0"/>
                        </a:spcAft>
                        <a:buClrTx/>
                        <a:buSzTx/>
                        <a:buFontTx/>
                        <a:buNone/>
                      </a:pPr>
                      <a:r>
                        <a:rPr kumimoji="1" lang="en-US" altLang="ja-JP" sz="900" b="0" i="0" kern="1200">
                          <a:solidFill>
                            <a:schemeClr val="tx1"/>
                          </a:solidFill>
                          <a:latin typeface="+mn-lt"/>
                          <a:ea typeface="+mn-ea"/>
                          <a:cs typeface="+mn-cs"/>
                        </a:rPr>
                        <a:t>2 MB / 128 KB</a:t>
                      </a:r>
                      <a:r>
                        <a:rPr lang="en-US" altLang="ja-JP" sz="900" b="0" i="0" kern="1200">
                          <a:solidFill>
                            <a:schemeClr val="tx1"/>
                          </a:solidFill>
                          <a:latin typeface="+mn-lt"/>
                          <a:ea typeface="+mn-ea"/>
                          <a:cs typeface="+mn-cs"/>
                        </a:rPr>
                        <a:t> </a:t>
                      </a:r>
                      <a:endParaRPr kumimoji="1" lang="en-US" altLang="ja-JP" sz="900" b="0" i="0" kern="1200">
                        <a:solidFill>
                          <a:schemeClr val="tx1"/>
                        </a:solidFill>
                        <a:latin typeface="+mn-lt"/>
                        <a:ea typeface="+mn-ea"/>
                        <a:cs typeface="+mn-cs"/>
                      </a:endParaRPr>
                    </a:p>
                  </a:txBody>
                  <a:tcPr marL="36000" marR="36000" marT="27432" marB="27432" anchor="ctr">
                    <a:solidFill>
                      <a:schemeClr val="tx2">
                        <a:lumMod val="40000"/>
                        <a:lumOff val="60000"/>
                      </a:schemeClr>
                    </a:solidFill>
                  </a:tcPr>
                </a:tc>
                <a:tc>
                  <a:txBody>
                    <a:bodyPr/>
                    <a:lstStyle/>
                    <a:p>
                      <a:pPr marL="0" marR="0" indent="0" algn="ctr" rtl="0" eaLnBrk="1" fontAlgn="auto" latinLnBrk="0" hangingPunct="1">
                        <a:lnSpc>
                          <a:spcPct val="100000"/>
                        </a:lnSpc>
                        <a:spcBef>
                          <a:spcPts val="0"/>
                        </a:spcBef>
                        <a:spcAft>
                          <a:spcPts val="0"/>
                        </a:spcAft>
                        <a:buClrTx/>
                        <a:buSzTx/>
                        <a:buFontTx/>
                        <a:buNone/>
                      </a:pPr>
                      <a:r>
                        <a:rPr lang="en-US" altLang="ja-JP" sz="900" b="0" i="0" kern="1200" dirty="0">
                          <a:solidFill>
                            <a:schemeClr val="tx1"/>
                          </a:solidFill>
                          <a:latin typeface="+mn-lt"/>
                          <a:ea typeface="+mn-ea"/>
                          <a:cs typeface="+mn-cs"/>
                        </a:rPr>
                        <a:t>2 MB</a:t>
                      </a:r>
                      <a:r>
                        <a:rPr kumimoji="1" lang="en-US" altLang="ja-JP" sz="900" b="0" i="0" kern="1200" dirty="0">
                          <a:solidFill>
                            <a:schemeClr val="tx1"/>
                          </a:solidFill>
                          <a:latin typeface="+mn-lt"/>
                          <a:ea typeface="+mn-ea"/>
                          <a:cs typeface="+mn-cs"/>
                        </a:rPr>
                        <a:t> / </a:t>
                      </a:r>
                      <a:r>
                        <a:rPr lang="en-US" altLang="ja-JP" sz="900" b="0" i="0" kern="1200" dirty="0">
                          <a:solidFill>
                            <a:schemeClr val="tx1"/>
                          </a:solidFill>
                          <a:latin typeface="+mn-lt"/>
                          <a:ea typeface="+mn-ea"/>
                          <a:cs typeface="+mn-cs"/>
                        </a:rPr>
                        <a:t>128 </a:t>
                      </a:r>
                      <a:r>
                        <a:rPr kumimoji="1" lang="en-US" altLang="ja-JP" sz="900" b="0" i="0" kern="1200" dirty="0">
                          <a:solidFill>
                            <a:schemeClr val="tx1"/>
                          </a:solidFill>
                          <a:latin typeface="+mn-lt"/>
                          <a:ea typeface="+mn-ea"/>
                          <a:cs typeface="+mn-cs"/>
                        </a:rPr>
                        <a:t>KB</a:t>
                      </a: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900" b="0" i="0" kern="1200">
                          <a:solidFill>
                            <a:schemeClr val="tx1">
                              <a:lumMod val="50000"/>
                            </a:schemeClr>
                          </a:solidFill>
                          <a:latin typeface="+mn-lt"/>
                          <a:ea typeface="+mn-ea"/>
                          <a:cs typeface="+mn-cs"/>
                        </a:rPr>
                        <a:t>2 MB</a:t>
                      </a:r>
                      <a:r>
                        <a:rPr kumimoji="1" lang="en-US" altLang="ja-JP" sz="900" b="0" i="0" kern="1200">
                          <a:solidFill>
                            <a:schemeClr val="tx1">
                              <a:lumMod val="50000"/>
                            </a:schemeClr>
                          </a:solidFill>
                          <a:latin typeface="+mn-lt"/>
                          <a:ea typeface="+mn-ea"/>
                          <a:cs typeface="+mn-cs"/>
                        </a:rPr>
                        <a:t> / </a:t>
                      </a:r>
                      <a:r>
                        <a:rPr lang="en-US" altLang="ja-JP" sz="900" b="0" i="0" kern="1200">
                          <a:solidFill>
                            <a:schemeClr val="tx1">
                              <a:lumMod val="50000"/>
                            </a:schemeClr>
                          </a:solidFill>
                          <a:latin typeface="+mn-lt"/>
                          <a:ea typeface="+mn-ea"/>
                          <a:cs typeface="+mn-cs"/>
                        </a:rPr>
                        <a:t> </a:t>
                      </a:r>
                      <a:r>
                        <a:rPr lang="en-US" altLang="ja-JP" sz="900" b="0" i="0" kern="1200">
                          <a:solidFill>
                            <a:schemeClr val="tx1"/>
                          </a:solidFill>
                          <a:latin typeface="+mn-lt"/>
                          <a:ea typeface="+mn-ea"/>
                          <a:cs typeface="+mn-cs"/>
                        </a:rPr>
                        <a:t>64</a:t>
                      </a:r>
                      <a:r>
                        <a:rPr kumimoji="1" lang="en-US" altLang="ja-JP" sz="900" b="0" i="0" kern="1200">
                          <a:solidFill>
                            <a:schemeClr val="tx1">
                              <a:lumMod val="50000"/>
                            </a:schemeClr>
                          </a:solidFill>
                          <a:latin typeface="+mn-lt"/>
                          <a:ea typeface="+mn-ea"/>
                          <a:cs typeface="+mn-cs"/>
                        </a:rPr>
                        <a:t>KB</a:t>
                      </a: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900" b="0" i="0" kern="1200">
                          <a:solidFill>
                            <a:schemeClr val="tx1"/>
                          </a:solidFill>
                          <a:latin typeface="+mn-lt"/>
                          <a:ea typeface="+mn-ea"/>
                          <a:cs typeface="+mn-cs"/>
                        </a:rPr>
                        <a:t>2 MB</a:t>
                      </a:r>
                      <a:r>
                        <a:rPr kumimoji="1" lang="en-US" altLang="ja-JP" sz="900" b="0" i="0" kern="1200">
                          <a:solidFill>
                            <a:schemeClr val="tx1"/>
                          </a:solidFill>
                          <a:latin typeface="+mn-lt"/>
                          <a:ea typeface="+mn-ea"/>
                          <a:cs typeface="+mn-cs"/>
                        </a:rPr>
                        <a:t> / </a:t>
                      </a:r>
                      <a:r>
                        <a:rPr lang="en-US" altLang="ja-JP" sz="900" b="0" i="0" kern="1200">
                          <a:solidFill>
                            <a:schemeClr val="tx1"/>
                          </a:solidFill>
                          <a:latin typeface="+mn-lt"/>
                          <a:ea typeface="+mn-ea"/>
                          <a:cs typeface="+mn-cs"/>
                        </a:rPr>
                        <a:t>128 </a:t>
                      </a:r>
                      <a:r>
                        <a:rPr kumimoji="1" lang="en-US" altLang="ja-JP" sz="900" b="0" i="0" kern="1200">
                          <a:solidFill>
                            <a:schemeClr val="tx1"/>
                          </a:solidFill>
                          <a:latin typeface="+mn-lt"/>
                          <a:ea typeface="+mn-ea"/>
                          <a:cs typeface="+mn-cs"/>
                        </a:rPr>
                        <a:t>KB</a:t>
                      </a: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900" b="0" i="0" kern="1200">
                          <a:solidFill>
                            <a:schemeClr val="tx1"/>
                          </a:solidFill>
                          <a:latin typeface="+mn-lt"/>
                          <a:ea typeface="+mn-ea"/>
                          <a:cs typeface="+mn-cs"/>
                        </a:rPr>
                        <a:t>2 MB</a:t>
                      </a:r>
                      <a:r>
                        <a:rPr kumimoji="1" lang="en-US" altLang="ja-JP" sz="900" b="0" i="0" kern="1200">
                          <a:solidFill>
                            <a:schemeClr val="tx1"/>
                          </a:solidFill>
                          <a:latin typeface="+mn-lt"/>
                          <a:ea typeface="+mn-ea"/>
                          <a:cs typeface="+mn-cs"/>
                        </a:rPr>
                        <a:t> / </a:t>
                      </a:r>
                      <a:r>
                        <a:rPr lang="en-US" altLang="ja-JP" sz="900" b="0" i="0" kern="1200">
                          <a:solidFill>
                            <a:schemeClr val="tx1"/>
                          </a:solidFill>
                          <a:latin typeface="+mn-lt"/>
                          <a:ea typeface="+mn-ea"/>
                          <a:cs typeface="+mn-cs"/>
                        </a:rPr>
                        <a:t>128 </a:t>
                      </a:r>
                      <a:r>
                        <a:rPr kumimoji="1" lang="en-US" altLang="ja-JP" sz="900" b="0" i="0" kern="1200">
                          <a:solidFill>
                            <a:schemeClr val="tx1"/>
                          </a:solidFill>
                          <a:latin typeface="+mn-lt"/>
                          <a:ea typeface="+mn-ea"/>
                          <a:cs typeface="+mn-cs"/>
                        </a:rPr>
                        <a:t>KB</a:t>
                      </a:r>
                    </a:p>
                  </a:txBody>
                  <a:tcPr marL="36000" marR="36000" marT="27432" marB="27432" anchor="ctr">
                    <a:solidFill>
                      <a:srgbClr val="FFC000"/>
                    </a:solidFill>
                  </a:tcPr>
                </a:tc>
                <a:extLst>
                  <a:ext uri="{0D108BD9-81ED-4DB2-BD59-A6C34878D82A}">
                    <a16:rowId xmlns:a16="http://schemas.microsoft.com/office/drawing/2014/main" val="2258215934"/>
                  </a:ext>
                </a:extLst>
              </a:tr>
              <a:tr h="331294">
                <a:tc>
                  <a:txBody>
                    <a:bodyPr/>
                    <a:lstStyle/>
                    <a:p>
                      <a:pPr algn="ctr"/>
                      <a:r>
                        <a:rPr kumimoji="1" lang="en-US" altLang="ja-JP" sz="900" b="1">
                          <a:solidFill>
                            <a:schemeClr val="tx1"/>
                          </a:solidFill>
                          <a:latin typeface="+mn-lt"/>
                          <a:cs typeface="Calibri"/>
                        </a:rPr>
                        <a:t>Total</a:t>
                      </a:r>
                      <a:r>
                        <a:rPr kumimoji="1" lang="ja-JP" altLang="en-US" sz="900" b="1">
                          <a:solidFill>
                            <a:schemeClr val="tx1"/>
                          </a:solidFill>
                          <a:latin typeface="+mn-lt"/>
                          <a:cs typeface="Calibri"/>
                        </a:rPr>
                        <a:t> </a:t>
                      </a:r>
                      <a:r>
                        <a:rPr kumimoji="1" lang="en-US" altLang="ja-JP" sz="900" b="1">
                          <a:solidFill>
                            <a:schemeClr val="tx1"/>
                          </a:solidFill>
                          <a:latin typeface="+mn-lt"/>
                          <a:cs typeface="Calibri"/>
                        </a:rPr>
                        <a:t>RAM</a:t>
                      </a:r>
                      <a:endParaRPr kumimoji="1" lang="ja-JP" altLang="en-US" sz="900" b="1">
                        <a:solidFill>
                          <a:schemeClr val="tx1"/>
                        </a:solidFill>
                        <a:latin typeface="+mn-lt"/>
                        <a:cs typeface="Calibri"/>
                      </a:endParaRPr>
                    </a:p>
                  </a:txBody>
                  <a:tcPr marT="27432" marB="27432"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kern="1200" dirty="0">
                          <a:solidFill>
                            <a:schemeClr val="tx1"/>
                          </a:solidFill>
                          <a:latin typeface="+mn-lt"/>
                          <a:ea typeface="+mn-ea"/>
                          <a:cs typeface="+mn-cs"/>
                        </a:rPr>
                        <a:t>288 KB</a:t>
                      </a:r>
                      <a:endParaRPr kumimoji="1" lang="ja-JP" altLang="en-US" sz="900" b="0" i="0" kern="1200" dirty="0">
                        <a:solidFill>
                          <a:schemeClr val="tx1"/>
                        </a:solidFill>
                        <a:latin typeface="+mn-lt"/>
                        <a:ea typeface="+mn-ea"/>
                        <a:cs typeface="+mn-cs"/>
                      </a:endParaRPr>
                    </a:p>
                  </a:txBody>
                  <a:tcPr marL="36000" marR="36000" marT="27432" marB="27432" anchor="ctr">
                    <a:solidFill>
                      <a:schemeClr val="tx2">
                        <a:lumMod val="40000"/>
                        <a:lumOff val="60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lang="en-US" altLang="ja-JP" sz="900" b="0" i="0" kern="1200" dirty="0">
                          <a:solidFill>
                            <a:schemeClr val="tx1"/>
                          </a:solidFill>
                          <a:latin typeface="+mn-lt"/>
                          <a:ea typeface="+mn-ea"/>
                          <a:cs typeface="+mn-cs"/>
                        </a:rPr>
                        <a:t>256 KB</a:t>
                      </a:r>
                      <a:endParaRPr kumimoji="1" lang="en-US" altLang="ja-JP" sz="900" b="0" i="0" kern="1200" dirty="0">
                        <a:solidFill>
                          <a:schemeClr val="tx1"/>
                        </a:solidFill>
                        <a:latin typeface="+mn-lt"/>
                        <a:ea typeface="+mn-ea"/>
                        <a:cs typeface="+mn-cs"/>
                      </a:endParaRP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900" b="0" i="0" kern="1200">
                          <a:solidFill>
                            <a:schemeClr val="tx1"/>
                          </a:solidFill>
                          <a:latin typeface="+mn-lt"/>
                          <a:ea typeface="+mn-ea"/>
                          <a:cs typeface="+mn-cs"/>
                        </a:rPr>
                        <a:t>256 KB</a:t>
                      </a:r>
                      <a:endParaRPr kumimoji="1" lang="en-US" altLang="ja-JP" sz="900" b="0" i="0" kern="1200">
                        <a:solidFill>
                          <a:schemeClr val="tx1"/>
                        </a:solidFill>
                        <a:latin typeface="+mn-lt"/>
                        <a:ea typeface="+mn-ea"/>
                        <a:cs typeface="+mn-cs"/>
                      </a:endParaRPr>
                    </a:p>
                  </a:txBody>
                  <a:tcPr marL="36000" marR="36000" marT="27432" marB="27432" anchor="ctr">
                    <a:solidFill>
                      <a:srgbClr val="FFC000"/>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lang="en-US" sz="900"/>
                        <a:t>192KB (incl. 96KB TCM) </a:t>
                      </a:r>
                      <a:endParaRPr kumimoji="1" lang="en-US" altLang="ja-JP" sz="900" b="0" i="0" kern="1200">
                        <a:solidFill>
                          <a:schemeClr val="tx1"/>
                        </a:solidFill>
                        <a:latin typeface="+mn-lt"/>
                        <a:ea typeface="+mn-ea"/>
                        <a:cs typeface="+mn-cs"/>
                      </a:endParaRP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256KB (incl. 192KB TCM)</a:t>
                      </a:r>
                      <a:endParaRPr kumimoji="1" lang="en-US" altLang="ja-JP" sz="900" b="0" i="0" kern="1200" dirty="0">
                        <a:solidFill>
                          <a:schemeClr val="tx1"/>
                        </a:solidFill>
                        <a:latin typeface="+mn-lt"/>
                        <a:ea typeface="+mn-ea"/>
                        <a:cs typeface="+mn-cs"/>
                      </a:endParaRPr>
                    </a:p>
                  </a:txBody>
                  <a:tcPr marL="36000" marR="36000" marT="27432" marB="27432" anchor="ctr">
                    <a:solidFill>
                      <a:srgbClr val="FFC000"/>
                    </a:solidFill>
                  </a:tcPr>
                </a:tc>
                <a:extLst>
                  <a:ext uri="{0D108BD9-81ED-4DB2-BD59-A6C34878D82A}">
                    <a16:rowId xmlns:a16="http://schemas.microsoft.com/office/drawing/2014/main" val="1235424151"/>
                  </a:ext>
                </a:extLst>
              </a:tr>
              <a:tr h="475336">
                <a:tc>
                  <a:txBody>
                    <a:bodyPr/>
                    <a:lstStyle/>
                    <a:p>
                      <a:pPr algn="ctr"/>
                      <a:r>
                        <a:rPr kumimoji="1" lang="en-US" altLang="ja-JP" sz="900" b="1">
                          <a:solidFill>
                            <a:schemeClr val="tx1"/>
                          </a:solidFill>
                          <a:latin typeface="+mn-lt"/>
                          <a:cs typeface="Calibri"/>
                        </a:rPr>
                        <a:t>Security</a:t>
                      </a:r>
                      <a:endParaRPr kumimoji="1" lang="ja-JP" altLang="en-US" sz="900" b="1">
                        <a:solidFill>
                          <a:schemeClr val="tx1"/>
                        </a:solidFill>
                        <a:latin typeface="+mn-lt"/>
                        <a:cs typeface="Calibri"/>
                      </a:endParaRPr>
                    </a:p>
                  </a:txBody>
                  <a:tcPr marT="27432" marB="27432" anchor="ctr">
                    <a:solidFill>
                      <a:schemeClr val="bg2">
                        <a:lumMod val="75000"/>
                      </a:schemeClr>
                    </a:solidFill>
                  </a:tcPr>
                </a:tc>
                <a:tc>
                  <a:txBody>
                    <a:bodyPr/>
                    <a:lstStyle/>
                    <a:p>
                      <a:pPr marL="0" marR="0" lvl="0" indent="0" algn="ctr">
                        <a:lnSpc>
                          <a:spcPct val="100000"/>
                        </a:lnSpc>
                        <a:spcBef>
                          <a:spcPts val="0"/>
                        </a:spcBef>
                        <a:spcAft>
                          <a:spcPts val="0"/>
                        </a:spcAft>
                        <a:buNone/>
                      </a:pPr>
                      <a:r>
                        <a:rPr lang="en-US" sz="900" b="0" i="0" u="none" strike="noStrike" kern="1200" cap="none" spc="0" normalizeH="0" baseline="0" noProof="0" dirty="0">
                          <a:ln>
                            <a:noFill/>
                          </a:ln>
                          <a:solidFill>
                            <a:schemeClr val="tx1"/>
                          </a:solidFill>
                          <a:effectLst/>
                          <a:uLnTx/>
                          <a:uFillTx/>
                          <a:latin typeface="Arial"/>
                        </a:rPr>
                        <a:t>EVITA-Full</a:t>
                      </a:r>
                    </a:p>
                  </a:txBody>
                  <a:tcPr marL="36000" marR="36000" marT="27432" marB="27432" anchor="ctr">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err="1">
                          <a:ln>
                            <a:noFill/>
                          </a:ln>
                          <a:solidFill>
                            <a:schemeClr val="tx1"/>
                          </a:solidFill>
                          <a:effectLst/>
                          <a:uLnTx/>
                          <a:uFillTx/>
                          <a:latin typeface="+mn-lt"/>
                          <a:ea typeface="+mn-ea"/>
                          <a:cs typeface="メイリオ" panose="020B0604030504040204" pitchFamily="50" charset="-128"/>
                        </a:rPr>
                        <a:t>eSHE</a:t>
                      </a:r>
                      <a:r>
                        <a:rPr kumimoji="1" lang="en-US"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rPr>
                        <a:t> &amp; HSM Evita full</a:t>
                      </a: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endParaRPr>
                    </a:p>
                    <a:p>
                      <a:pPr marL="0" marR="0" lvl="0" indent="0" algn="ctr" rtl="0" eaLnBrk="1" fontAlgn="auto" latinLnBrk="0" hangingPunct="1">
                        <a:lnSpc>
                          <a:spcPct val="100000"/>
                        </a:lnSpc>
                        <a:spcBef>
                          <a:spcPts val="0"/>
                        </a:spcBef>
                        <a:spcAft>
                          <a:spcPts val="0"/>
                        </a:spcAft>
                        <a:buClrTx/>
                        <a:buSzTx/>
                        <a:buFontTx/>
                        <a:buNone/>
                      </a:pPr>
                      <a:r>
                        <a:rPr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rPr>
                        <a:t>CSEc</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200" cap="none" spc="0" normalizeH="0" baseline="0" noProof="0">
                        <a:ln>
                          <a:noFill/>
                        </a:ln>
                        <a:solidFill>
                          <a:srgbClr val="3C3C3B"/>
                        </a:solidFill>
                        <a:effectLst/>
                        <a:uLnTx/>
                        <a:uFillTx/>
                        <a:latin typeface="+mn-lt"/>
                        <a:ea typeface="+mn-ea"/>
                        <a:cs typeface="メイリオ" panose="020B0604030504040204" pitchFamily="50" charset="-128"/>
                      </a:endParaRPr>
                    </a:p>
                  </a:txBody>
                  <a:tcPr marL="36000" marR="36000" marT="27432" marB="27432" anchor="ctr">
                    <a:solidFill>
                      <a:srgbClr val="FFC000"/>
                    </a:solidFill>
                  </a:tcPr>
                </a:tc>
                <a:tc>
                  <a:txBody>
                    <a:bodyPr/>
                    <a:lstStyle/>
                    <a:p>
                      <a:pPr marL="0" marR="0" lvl="0" indent="0" algn="ctr">
                        <a:lnSpc>
                          <a:spcPct val="100000"/>
                        </a:lnSpc>
                        <a:spcBef>
                          <a:spcPts val="0"/>
                        </a:spcBef>
                        <a:spcAft>
                          <a:spcPts val="0"/>
                        </a:spcAft>
                        <a:buNone/>
                      </a:pPr>
                      <a:endParaRPr lang="en-US" sz="900" b="0" i="0" u="none" strike="noStrike" kern="1200" cap="none" spc="0" normalizeH="0" baseline="0" noProof="0">
                        <a:ln>
                          <a:noFill/>
                        </a:ln>
                        <a:solidFill>
                          <a:schemeClr val="tx1"/>
                        </a:solidFill>
                        <a:effectLst/>
                        <a:uLnTx/>
                        <a:uFillTx/>
                        <a:latin typeface="+mn-l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de-DE"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rPr>
                        <a:t>HSE-B (</a:t>
                      </a:r>
                      <a:r>
                        <a:rPr kumimoji="1" lang="en-US" altLang="ja-JP" sz="900" b="0" i="0" u="none" strike="noStrike" cap="none" normalizeH="0" baseline="0">
                          <a:ln>
                            <a:noFill/>
                          </a:ln>
                          <a:solidFill>
                            <a:schemeClr val="tx1"/>
                          </a:solidFill>
                          <a:effectLst/>
                          <a:latin typeface="+mn-lt"/>
                        </a:rPr>
                        <a:t>EVITA-Full)</a:t>
                      </a:r>
                    </a:p>
                    <a:p>
                      <a:pPr marL="0" marR="0" lvl="0" indent="0" algn="ctr">
                        <a:lnSpc>
                          <a:spcPct val="100000"/>
                        </a:lnSpc>
                        <a:spcBef>
                          <a:spcPts val="0"/>
                        </a:spcBef>
                        <a:spcAft>
                          <a:spcPts val="0"/>
                        </a:spcAft>
                        <a:buClrTx/>
                        <a:buSzTx/>
                        <a:buFontTx/>
                        <a:buNone/>
                      </a:pPr>
                      <a:endParaRPr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endParaRP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rPr>
                        <a:t>HSE-B (</a:t>
                      </a:r>
                      <a:r>
                        <a:rPr kumimoji="1" lang="en-US" altLang="ja-JP" sz="900" b="0" i="0" u="none" strike="noStrike" cap="none" normalizeH="0" baseline="0">
                          <a:ln>
                            <a:noFill/>
                          </a:ln>
                          <a:solidFill>
                            <a:schemeClr val="tx1"/>
                          </a:solidFill>
                          <a:effectLst/>
                          <a:latin typeface="+mn-lt"/>
                        </a:rPr>
                        <a:t>EVITA-Full)</a:t>
                      </a:r>
                    </a:p>
                  </a:txBody>
                  <a:tcPr marL="36000" marR="36000" marT="27432" marB="27432" anchor="ctr">
                    <a:solidFill>
                      <a:srgbClr val="FFC000"/>
                    </a:solidFill>
                  </a:tcPr>
                </a:tc>
                <a:extLst>
                  <a:ext uri="{0D108BD9-81ED-4DB2-BD59-A6C34878D82A}">
                    <a16:rowId xmlns:a16="http://schemas.microsoft.com/office/drawing/2014/main" val="4040244312"/>
                  </a:ext>
                </a:extLst>
              </a:tr>
              <a:tr h="351282">
                <a:tc>
                  <a:txBody>
                    <a:bodyPr/>
                    <a:lstStyle/>
                    <a:p>
                      <a:pPr algn="ctr"/>
                      <a:r>
                        <a:rPr kumimoji="1" lang="en-US" altLang="ja-JP" sz="900" b="1">
                          <a:solidFill>
                            <a:schemeClr val="tx1"/>
                          </a:solidFill>
                          <a:latin typeface="+mn-lt"/>
                          <a:cs typeface="Calibri"/>
                        </a:rPr>
                        <a:t>Analog</a:t>
                      </a:r>
                      <a:r>
                        <a:rPr kumimoji="1" lang="ja-JP" altLang="en-US" sz="900" b="1">
                          <a:solidFill>
                            <a:schemeClr val="tx1"/>
                          </a:solidFill>
                          <a:latin typeface="+mn-lt"/>
                          <a:cs typeface="Calibri"/>
                        </a:rPr>
                        <a:t> </a:t>
                      </a:r>
                      <a:r>
                        <a:rPr kumimoji="1" lang="en-US" altLang="ja-JP" sz="900" b="1">
                          <a:solidFill>
                            <a:schemeClr val="tx1"/>
                          </a:solidFill>
                          <a:latin typeface="+mn-lt"/>
                          <a:cs typeface="Calibri"/>
                        </a:rPr>
                        <a:t>Interfaces</a:t>
                      </a:r>
                    </a:p>
                  </a:txBody>
                  <a:tcPr marT="27432" marB="27432"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dirty="0">
                          <a:solidFill>
                            <a:schemeClr val="tx1"/>
                          </a:solidFill>
                          <a:latin typeface="+mn-lt"/>
                          <a:ea typeface="メイリオ"/>
                          <a:cs typeface="メイリオ" panose="020B0604030504040204" pitchFamily="50" charset="-128"/>
                        </a:rPr>
                        <a:t>up to 58 ch</a:t>
                      </a:r>
                    </a:p>
                  </a:txBody>
                  <a:tcPr marL="36000" marR="36000" marT="27432" marB="27432" anchor="ctr">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dirty="0">
                          <a:solidFill>
                            <a:schemeClr val="tx1"/>
                          </a:solidFill>
                          <a:latin typeface="+mn-lt"/>
                          <a:ea typeface="メイリオ"/>
                          <a:cs typeface="メイリオ" panose="020B0604030504040204" pitchFamily="50" charset="-128"/>
                        </a:rPr>
                        <a:t>up to 67 ch</a:t>
                      </a: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dirty="0">
                          <a:solidFill>
                            <a:schemeClr val="tx1"/>
                          </a:solidFill>
                          <a:latin typeface="+mn-lt"/>
                          <a:ea typeface="+mn-ea"/>
                          <a:cs typeface="メイリオ" panose="020B0604030504040204" pitchFamily="50" charset="-128"/>
                        </a:rPr>
                        <a:t>up to 64 ch</a:t>
                      </a: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dirty="0">
                          <a:solidFill>
                            <a:schemeClr val="tx1"/>
                          </a:solidFill>
                          <a:latin typeface="+mn-lt"/>
                          <a:ea typeface="+mn-ea"/>
                          <a:cs typeface="メイリオ" panose="020B0604030504040204" pitchFamily="50" charset="-128"/>
                        </a:rPr>
                        <a:t>up to 48 ch</a:t>
                      </a: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dirty="0">
                          <a:solidFill>
                            <a:schemeClr val="tx1"/>
                          </a:solidFill>
                          <a:latin typeface="+mn-lt"/>
                          <a:ea typeface="+mn-ea"/>
                          <a:cs typeface="メイリオ" panose="020B0604030504040204" pitchFamily="50" charset="-128"/>
                        </a:rPr>
                        <a:t>up to 48 ch</a:t>
                      </a:r>
                    </a:p>
                  </a:txBody>
                  <a:tcPr marL="36000" marR="36000" marT="27432" marB="27432" anchor="ctr">
                    <a:solidFill>
                      <a:srgbClr val="FFC000"/>
                    </a:solidFill>
                  </a:tcPr>
                </a:tc>
                <a:extLst>
                  <a:ext uri="{0D108BD9-81ED-4DB2-BD59-A6C34878D82A}">
                    <a16:rowId xmlns:a16="http://schemas.microsoft.com/office/drawing/2014/main" val="1996280194"/>
                  </a:ext>
                </a:extLst>
              </a:tr>
              <a:tr h="305377">
                <a:tc>
                  <a:txBody>
                    <a:bodyPr/>
                    <a:lstStyle/>
                    <a:p>
                      <a:pPr algn="ctr"/>
                      <a:r>
                        <a:rPr kumimoji="1" lang="en-US" altLang="ja-JP" sz="900" b="1">
                          <a:solidFill>
                            <a:schemeClr val="tx1"/>
                          </a:solidFill>
                          <a:latin typeface="+mn-lt"/>
                          <a:cs typeface="Calibri"/>
                        </a:rPr>
                        <a:t>Ext.</a:t>
                      </a:r>
                      <a:r>
                        <a:rPr kumimoji="1" lang="ja-JP" altLang="en-US" sz="900" b="1">
                          <a:solidFill>
                            <a:schemeClr val="tx1"/>
                          </a:solidFill>
                          <a:latin typeface="+mn-lt"/>
                          <a:cs typeface="Calibri"/>
                        </a:rPr>
                        <a:t> </a:t>
                      </a:r>
                      <a:r>
                        <a:rPr kumimoji="1" lang="en-US" altLang="ja-JP" sz="900" b="1">
                          <a:solidFill>
                            <a:schemeClr val="tx1"/>
                          </a:solidFill>
                          <a:latin typeface="+mn-lt"/>
                          <a:cs typeface="Calibri"/>
                        </a:rPr>
                        <a:t>Memory Interfaces</a:t>
                      </a:r>
                      <a:endParaRPr kumimoji="1" lang="ja-JP" altLang="en-US" sz="900" b="1">
                        <a:solidFill>
                          <a:schemeClr val="tx1"/>
                        </a:solidFill>
                        <a:latin typeface="+mn-lt"/>
                        <a:cs typeface="Calibri"/>
                      </a:endParaRPr>
                    </a:p>
                  </a:txBody>
                  <a:tcPr marT="27432" marB="27432" anchor="ctr">
                    <a:solidFill>
                      <a:schemeClr val="bg2">
                        <a:lumMod val="75000"/>
                      </a:schemeClr>
                    </a:solidFill>
                  </a:tcPr>
                </a:tc>
                <a:tc>
                  <a:txBody>
                    <a:bodyPr/>
                    <a:lstStyle/>
                    <a:p>
                      <a:pPr marL="0" marR="0" lvl="0" indent="0" algn="ctr">
                        <a:lnSpc>
                          <a:spcPct val="100000"/>
                        </a:lnSpc>
                        <a:spcBef>
                          <a:spcPts val="0"/>
                        </a:spcBef>
                        <a:spcAft>
                          <a:spcPts val="0"/>
                        </a:spcAft>
                        <a:buNone/>
                      </a:pPr>
                      <a:r>
                        <a:rPr lang="en-US" sz="900" b="0" i="0" u="none" strike="noStrike" kern="1200" cap="none" spc="0" normalizeH="0" baseline="0" noProof="0" dirty="0">
                          <a:ln>
                            <a:noFill/>
                          </a:ln>
                          <a:solidFill>
                            <a:schemeClr val="tx1"/>
                          </a:solidFill>
                          <a:effectLst/>
                          <a:uLnTx/>
                          <a:uFillTx/>
                          <a:latin typeface="Arial"/>
                        </a:rPr>
                        <a:t>SFMA</a:t>
                      </a:r>
                      <a:endParaRPr kumimoji="1" lang="en-US" sz="900" dirty="0">
                        <a:solidFill>
                          <a:schemeClr val="tx1"/>
                        </a:solidFill>
                      </a:endParaRPr>
                    </a:p>
                  </a:txBody>
                  <a:tcPr marL="36000" marR="36000" marT="27432" marB="27432" anchor="ctr">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u="none" strike="noStrike" kern="1200" cap="none" spc="0" normalizeH="0" baseline="0" noProof="0" dirty="0">
                          <a:ln>
                            <a:noFill/>
                          </a:ln>
                          <a:solidFill>
                            <a:schemeClr val="tx1"/>
                          </a:solidFill>
                          <a:effectLst/>
                          <a:uLnTx/>
                          <a:uFillTx/>
                          <a:latin typeface="+mn-lt"/>
                          <a:ea typeface="メイリオ"/>
                          <a:cs typeface="+mn-cs"/>
                        </a:rPr>
                        <a:t>-</a:t>
                      </a:r>
                      <a:endParaRPr kumimoji="1" lang="en-US" altLang="ja-JP" sz="900" b="0" i="0" u="none" strike="noStrike" kern="1200" cap="none" spc="0" normalizeH="0" baseline="0" noProof="0" dirty="0">
                        <a:ln>
                          <a:noFill/>
                        </a:ln>
                        <a:solidFill>
                          <a:schemeClr val="tx1"/>
                        </a:solidFill>
                        <a:effectLst/>
                        <a:uLnTx/>
                        <a:uFillTx/>
                        <a:latin typeface="+mn-lt"/>
                        <a:ea typeface="メイリオ"/>
                        <a:cs typeface="+mn-cs"/>
                      </a:endParaRP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u="none" strike="noStrike" kern="1200" cap="none" spc="0" normalizeH="0" baseline="0" noProof="0">
                          <a:ln>
                            <a:noFill/>
                          </a:ln>
                          <a:solidFill>
                            <a:schemeClr val="tx1"/>
                          </a:solidFill>
                          <a:effectLst/>
                          <a:uLnTx/>
                          <a:uFillTx/>
                          <a:latin typeface="+mn-lt"/>
                          <a:ea typeface="+mn-ea"/>
                          <a:cs typeface="+mn-cs"/>
                        </a:rPr>
                        <a:t>QuadSPI </a:t>
                      </a:r>
                      <a:endParaRPr kumimoji="1" lang="en-US" altLang="ja-JP" sz="900" b="0" i="0" u="none" strike="noStrike" kern="1200" cap="none" spc="0" normalizeH="0" baseline="0" noProof="0">
                        <a:ln>
                          <a:noFill/>
                        </a:ln>
                        <a:solidFill>
                          <a:schemeClr val="tx1"/>
                        </a:solidFill>
                        <a:effectLst/>
                        <a:uLnTx/>
                        <a:uFillTx/>
                        <a:latin typeface="+mn-lt"/>
                        <a:ea typeface="+mn-ea"/>
                        <a:cs typeface="+mn-cs"/>
                      </a:endParaRP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u="none" strike="noStrike" kern="1200" cap="none" spc="0" normalizeH="0" baseline="0" noProof="0">
                          <a:ln>
                            <a:noFill/>
                          </a:ln>
                          <a:solidFill>
                            <a:schemeClr val="tx1"/>
                          </a:solidFill>
                          <a:effectLst/>
                          <a:uLnTx/>
                          <a:uFillTx/>
                          <a:latin typeface="+mn-lt"/>
                          <a:ea typeface="メイリオ"/>
                          <a:cs typeface="+mn-cs"/>
                        </a:rPr>
                        <a:t>-</a:t>
                      </a:r>
                      <a:endParaRPr kumimoji="1" lang="en-US" altLang="ja-JP" sz="900" b="0" i="0" u="none" strike="noStrike" kern="1200" cap="none" spc="0" normalizeH="0" baseline="0" noProof="0">
                        <a:ln>
                          <a:noFill/>
                        </a:ln>
                        <a:solidFill>
                          <a:schemeClr val="tx1"/>
                        </a:solidFill>
                        <a:effectLst/>
                        <a:uLnTx/>
                        <a:uFillTx/>
                        <a:latin typeface="+mn-lt"/>
                        <a:ea typeface="メイリオ"/>
                        <a:cs typeface="+mn-cs"/>
                      </a:endParaRP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u="none" strike="noStrike" kern="1200" cap="none" spc="0" normalizeH="0" baseline="0" noProof="0">
                          <a:ln>
                            <a:noFill/>
                          </a:ln>
                          <a:solidFill>
                            <a:schemeClr val="tx1"/>
                          </a:solidFill>
                          <a:effectLst/>
                          <a:uLnTx/>
                          <a:uFillTx/>
                          <a:latin typeface="+mn-lt"/>
                          <a:ea typeface="メイリオ"/>
                          <a:cs typeface="+mn-cs"/>
                        </a:rPr>
                        <a:t>QuadSPI</a:t>
                      </a:r>
                      <a:endParaRPr kumimoji="1" lang="en-US" altLang="ja-JP" sz="900" b="0" i="0" u="none" strike="noStrike" kern="1200" cap="none" spc="0" normalizeH="0" baseline="0" noProof="0">
                        <a:ln>
                          <a:noFill/>
                        </a:ln>
                        <a:solidFill>
                          <a:schemeClr val="tx1"/>
                        </a:solidFill>
                        <a:effectLst/>
                        <a:uLnTx/>
                        <a:uFillTx/>
                        <a:latin typeface="+mn-lt"/>
                        <a:ea typeface="メイリオ"/>
                        <a:cs typeface="+mn-cs"/>
                      </a:endParaRPr>
                    </a:p>
                  </a:txBody>
                  <a:tcPr marL="36000" marR="36000" marT="27432" marB="27432" anchor="ctr">
                    <a:solidFill>
                      <a:srgbClr val="FFC000"/>
                    </a:solidFill>
                  </a:tcPr>
                </a:tc>
                <a:extLst>
                  <a:ext uri="{0D108BD9-81ED-4DB2-BD59-A6C34878D82A}">
                    <a16:rowId xmlns:a16="http://schemas.microsoft.com/office/drawing/2014/main" val="2665889492"/>
                  </a:ext>
                </a:extLst>
              </a:tr>
              <a:tr h="1051499">
                <a:tc>
                  <a:txBody>
                    <a:bodyPr/>
                    <a:lstStyle/>
                    <a:p>
                      <a:pPr algn="ctr"/>
                      <a:r>
                        <a:rPr kumimoji="1" lang="en-US" altLang="ja-JP" sz="900" b="1">
                          <a:solidFill>
                            <a:schemeClr val="tx1"/>
                          </a:solidFill>
                          <a:latin typeface="+mn-lt"/>
                          <a:cs typeface="Calibri"/>
                        </a:rPr>
                        <a:t>Digital Interfaces</a:t>
                      </a:r>
                      <a:endParaRPr kumimoji="1" lang="ja-JP" altLang="en-US" sz="900" b="1">
                        <a:solidFill>
                          <a:schemeClr val="tx1"/>
                        </a:solidFill>
                        <a:latin typeface="+mn-lt"/>
                        <a:cs typeface="Calibri"/>
                      </a:endParaRPr>
                    </a:p>
                  </a:txBody>
                  <a:tcPr marT="27432" marB="27432">
                    <a:solidFill>
                      <a:schemeClr val="bg2">
                        <a:lumMod val="75000"/>
                      </a:schemeClr>
                    </a:solidFill>
                  </a:tcPr>
                </a:tc>
                <a:tc>
                  <a:txBody>
                    <a:bodyPr/>
                    <a:lstStyle/>
                    <a:p>
                      <a:pPr algn="ctr">
                        <a:lnSpc>
                          <a:spcPct val="100000"/>
                        </a:lnSpc>
                      </a:pPr>
                      <a:r>
                        <a:rPr kumimoji="1" lang="en-US" altLang="ja-JP" sz="900" b="0" i="0" dirty="0">
                          <a:solidFill>
                            <a:schemeClr val="tx1"/>
                          </a:solidFill>
                          <a:latin typeface="+mn-lt"/>
                          <a:ea typeface="メイリオ"/>
                          <a:cs typeface="メイリオ" panose="020B0604030504040204" pitchFamily="50" charset="-128"/>
                        </a:rPr>
                        <a:t>CAN / CAN-FD, CAN-XL, LIN / UART,CXPI,</a:t>
                      </a:r>
                    </a:p>
                    <a:p>
                      <a:pPr algn="ctr">
                        <a:lnSpc>
                          <a:spcPct val="100000"/>
                        </a:lnSpc>
                      </a:pPr>
                      <a:r>
                        <a:rPr kumimoji="1" lang="en-US" altLang="ja-JP" sz="900" b="0" i="0" dirty="0">
                          <a:solidFill>
                            <a:schemeClr val="tx1"/>
                          </a:solidFill>
                          <a:latin typeface="+mn-lt"/>
                          <a:ea typeface="メイリオ"/>
                          <a:cs typeface="メイリオ" panose="020B0604030504040204" pitchFamily="50" charset="-128"/>
                        </a:rPr>
                        <a:t>SENT,SPI, </a:t>
                      </a:r>
                      <a:r>
                        <a:rPr kumimoji="1" lang="en-US" altLang="ja-JP" sz="900" b="0" i="0" dirty="0">
                          <a:solidFill>
                            <a:schemeClr val="tx1"/>
                          </a:solidFill>
                          <a:latin typeface="+mn-lt"/>
                          <a:ea typeface="メイリオ"/>
                        </a:rPr>
                        <a:t>I3C / I2C, I2S, Ethernet T1S</a:t>
                      </a:r>
                      <a:r>
                        <a:rPr kumimoji="1" lang="en-US" altLang="ja-JP" sz="900" b="0" i="0" dirty="0">
                          <a:solidFill>
                            <a:schemeClr val="tx1"/>
                          </a:solidFill>
                          <a:latin typeface="+mn-lt"/>
                          <a:ea typeface="+mn-ea"/>
                        </a:rPr>
                        <a:t>, General I/O Port</a:t>
                      </a:r>
                      <a:endParaRPr kumimoji="1" lang="en-US" altLang="ja-JP" sz="900" b="0" i="0" dirty="0">
                        <a:solidFill>
                          <a:schemeClr val="tx1"/>
                        </a:solidFill>
                        <a:latin typeface="+mn-lt"/>
                        <a:ea typeface="メイリオ"/>
                      </a:endParaRPr>
                    </a:p>
                  </a:txBody>
                  <a:tcPr marL="36000" marR="36000" marT="27432" marB="27432">
                    <a:solidFill>
                      <a:schemeClr val="tx2">
                        <a:lumMod val="40000"/>
                        <a:lumOff val="60000"/>
                      </a:schemeClr>
                    </a:solidFill>
                  </a:tcPr>
                </a:tc>
                <a:tc>
                  <a:txBody>
                    <a:bodyPr/>
                    <a:lstStyle/>
                    <a:p>
                      <a:pPr algn="ctr">
                        <a:lnSpc>
                          <a:spcPct val="100000"/>
                        </a:lnSpc>
                      </a:pPr>
                      <a:r>
                        <a:rPr kumimoji="1" lang="en-US" altLang="ja-JP" sz="900" b="0" i="0" dirty="0">
                          <a:solidFill>
                            <a:schemeClr val="tx1"/>
                          </a:solidFill>
                          <a:latin typeface="+mn-lt"/>
                          <a:ea typeface="メイリオ"/>
                          <a:cs typeface="メイリオ" panose="020B0604030504040204" pitchFamily="50" charset="-128"/>
                        </a:rPr>
                        <a:t>CAN / CAN-FD, LIN </a:t>
                      </a:r>
                      <a:r>
                        <a:rPr lang="en-US" altLang="ja-JP" sz="900" b="0" i="0" dirty="0">
                          <a:solidFill>
                            <a:schemeClr val="tx1"/>
                          </a:solidFill>
                          <a:latin typeface="+mn-lt"/>
                          <a:ea typeface="メイリオ"/>
                          <a:cs typeface="メイリオ" panose="020B0604030504040204" pitchFamily="50" charset="-128"/>
                        </a:rPr>
                        <a:t>/ UART</a:t>
                      </a:r>
                      <a:r>
                        <a:rPr kumimoji="1" lang="en-US" altLang="ja-JP" sz="900" b="0" i="0" dirty="0">
                          <a:solidFill>
                            <a:schemeClr val="tx1"/>
                          </a:solidFill>
                          <a:latin typeface="+mn-lt"/>
                          <a:ea typeface="メイリオ"/>
                          <a:cs typeface="メイリオ" panose="020B0604030504040204" pitchFamily="50" charset="-128"/>
                        </a:rPr>
                        <a:t>, CXPI, SPI, </a:t>
                      </a:r>
                      <a:r>
                        <a:rPr kumimoji="1" lang="en-US" altLang="ja-JP" sz="900" b="0" i="0" dirty="0">
                          <a:solidFill>
                            <a:schemeClr val="tx1"/>
                          </a:solidFill>
                          <a:latin typeface="+mn-lt"/>
                          <a:ea typeface="メイリオ"/>
                        </a:rPr>
                        <a:t>I2C</a:t>
                      </a:r>
                    </a:p>
                    <a:p>
                      <a:pPr lvl="0" algn="ctr">
                        <a:lnSpc>
                          <a:spcPct val="100000"/>
                        </a:lnSpc>
                        <a:spcBef>
                          <a:spcPts val="0"/>
                        </a:spcBef>
                        <a:spcAft>
                          <a:spcPts val="0"/>
                        </a:spcAft>
                        <a:buNone/>
                      </a:pPr>
                      <a:r>
                        <a:rPr lang="en-US" sz="900" b="0" i="0" u="none" strike="noStrike" noProof="0" dirty="0">
                          <a:solidFill>
                            <a:schemeClr val="tx1"/>
                          </a:solidFill>
                          <a:latin typeface="Arial"/>
                        </a:rPr>
                        <a:t>General I/O Port</a:t>
                      </a:r>
                    </a:p>
                  </a:txBody>
                  <a:tcPr marL="36000" marR="36000" marT="27432" marB="27432">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a:solidFill>
                            <a:schemeClr val="tx1"/>
                          </a:solidFill>
                          <a:latin typeface="+mn-lt"/>
                          <a:ea typeface="メイリオ"/>
                          <a:cs typeface="メイリオ" panose="020B0604030504040204" pitchFamily="50" charset="-128"/>
                        </a:rPr>
                        <a:t>CAN/CAN-FD, LIN/UART, I2C, SENT, I2S, SPI, </a:t>
                      </a:r>
                      <a:r>
                        <a:rPr kumimoji="1" lang="en-US" altLang="ja-JP" sz="900" b="0" i="0" u="none" strike="noStrike" kern="1200" cap="none" spc="0" normalizeH="0" baseline="0" noProof="0">
                          <a:ln>
                            <a:noFill/>
                          </a:ln>
                          <a:solidFill>
                            <a:srgbClr val="3C3C3B"/>
                          </a:solidFill>
                          <a:effectLst/>
                          <a:uLnTx/>
                          <a:uFillTx/>
                          <a:latin typeface="+mn-lt"/>
                          <a:ea typeface="+mn-ea"/>
                          <a:cs typeface="+mn-cs"/>
                        </a:rPr>
                        <a:t>Flex IO emulation (</a:t>
                      </a:r>
                      <a:r>
                        <a:rPr lang="en-US" sz="900"/>
                        <a:t>UART, I2C, SPI, I2S</a:t>
                      </a:r>
                      <a:r>
                        <a:rPr kumimoji="1" lang="en-US" altLang="ja-JP" sz="900" b="0" i="0" u="none" strike="noStrike" kern="1200" cap="none" spc="0" normalizeH="0" baseline="0" noProof="0">
                          <a:ln>
                            <a:noFill/>
                          </a:ln>
                          <a:solidFill>
                            <a:srgbClr val="3C3C3B"/>
                          </a:solidFill>
                          <a:effectLst/>
                          <a:uLnTx/>
                          <a:uFillTx/>
                          <a:latin typeface="+mn-lt"/>
                          <a:ea typeface="+mn-ea"/>
                          <a:cs typeface="+mn-cs"/>
                        </a:rPr>
                        <a:t>)</a:t>
                      </a:r>
                      <a:r>
                        <a:rPr kumimoji="1" lang="en-US" altLang="ja-JP" sz="900" b="0" i="0" u="none" strike="noStrike" kern="1200" cap="none" spc="0" normalizeH="0" baseline="0" noProof="0">
                          <a:ln>
                            <a:noFill/>
                          </a:ln>
                          <a:solidFill>
                            <a:schemeClr val="tx1"/>
                          </a:solidFill>
                          <a:effectLst/>
                          <a:uLnTx/>
                          <a:uFillTx/>
                          <a:latin typeface="+mn-lt"/>
                          <a:ea typeface="メイリオ"/>
                          <a:cs typeface="+mn-cs"/>
                        </a:rPr>
                        <a:t>, </a:t>
                      </a:r>
                      <a:r>
                        <a:rPr kumimoji="1" lang="en-US" altLang="ja-JP" sz="900" b="0" i="0">
                          <a:solidFill>
                            <a:schemeClr val="tx1"/>
                          </a:solidFill>
                          <a:latin typeface="+mn-lt"/>
                          <a:ea typeface="メイリオ"/>
                          <a:cs typeface="メイリオ" panose="020B0604030504040204" pitchFamily="50" charset="-128"/>
                        </a:rPr>
                        <a:t>Ethernet AVB </a:t>
                      </a:r>
                      <a:r>
                        <a:rPr kumimoji="1" lang="en-US" altLang="ja-JP" sz="900" b="0" i="0">
                          <a:solidFill>
                            <a:schemeClr val="tx1"/>
                          </a:solidFill>
                          <a:latin typeface="+mn-lt"/>
                          <a:ea typeface="+mn-ea"/>
                          <a:cs typeface="メイリオ" panose="020B0604030504040204" pitchFamily="50" charset="-128"/>
                        </a:rPr>
                        <a:t>(10/100 Mbps), General I/O ports</a:t>
                      </a:r>
                    </a:p>
                  </a:txBody>
                  <a:tcPr marL="36000" marR="36000" marT="27432" marB="27432">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rPr>
                        <a:t>CAN/CAN-FD, I2C, SPI, LIN/UART          </a:t>
                      </a:r>
                      <a:r>
                        <a:rPr kumimoji="1" lang="en-US" altLang="ja-JP" sz="900" b="0" i="0" u="none" strike="noStrike" kern="1200" cap="none" spc="0" normalizeH="0" baseline="0" noProof="0">
                          <a:ln>
                            <a:noFill/>
                          </a:ln>
                          <a:solidFill>
                            <a:srgbClr val="3C3C3B"/>
                          </a:solidFill>
                          <a:effectLst/>
                          <a:uLnTx/>
                          <a:uFillTx/>
                          <a:latin typeface="+mn-lt"/>
                          <a:ea typeface="+mn-ea"/>
                          <a:cs typeface="+mn-cs"/>
                        </a:rPr>
                        <a:t>Flex IO emulation (UART, I2C, SPI, I2S, SENT, PWM),</a:t>
                      </a:r>
                      <a:endParaRPr kumimoji="1" lang="en-US" sz="900" b="0" i="0" u="none" strike="noStrike" kern="1200" cap="none" spc="0" normalizeH="0" baseline="0" noProof="0">
                        <a:ln>
                          <a:noFill/>
                        </a:ln>
                        <a:solidFill>
                          <a:srgbClr val="3C3C3B"/>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rgbClr val="3C3C3B"/>
                          </a:solidFill>
                          <a:effectLst/>
                          <a:uLnTx/>
                          <a:uFillTx/>
                          <a:latin typeface="+mn-lt"/>
                          <a:ea typeface="+mn-ea"/>
                          <a:cs typeface="メイリオ" panose="020B0604030504040204" pitchFamily="50" charset="-128"/>
                        </a:rPr>
                        <a:t>General I/O Port</a:t>
                      </a:r>
                      <a:endParaRPr kumimoji="1" lang="de-DE"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0" i="0">
                        <a:solidFill>
                          <a:schemeClr val="tx1"/>
                        </a:solidFill>
                        <a:latin typeface="+mn-lt"/>
                        <a:ea typeface="メイリオ"/>
                        <a:cs typeface="メイリオ" panose="020B0604030504040204" pitchFamily="50" charset="-128"/>
                      </a:endParaRPr>
                    </a:p>
                  </a:txBody>
                  <a:tcPr marL="36000" marR="36000" marT="27432" marB="27432">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rPr>
                        <a:t>CAN/CAN-FD, I2C,       SPI, LIN/UART, I2S,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rgbClr val="3C3C3B"/>
                          </a:solidFill>
                          <a:effectLst/>
                          <a:uLnTx/>
                          <a:uFillTx/>
                          <a:latin typeface="+mn-lt"/>
                          <a:ea typeface="+mn-ea"/>
                          <a:cs typeface="+mn-cs"/>
                        </a:rPr>
                        <a:t>Flex IO emulation (</a:t>
                      </a:r>
                      <a:r>
                        <a:rPr lang="en-US" sz="900"/>
                        <a:t>UART, I2C, SPI, I2S, SENT, PWM</a:t>
                      </a:r>
                      <a:r>
                        <a:rPr kumimoji="1" lang="en-US" altLang="ja-JP" sz="900" b="0" i="0" u="none" strike="noStrike" kern="1200" cap="none" spc="0" normalizeH="0" baseline="0" noProof="0">
                          <a:ln>
                            <a:noFill/>
                          </a:ln>
                          <a:solidFill>
                            <a:srgbClr val="3C3C3B"/>
                          </a:solidFill>
                          <a:effectLst/>
                          <a:uLnTx/>
                          <a:uFillTx/>
                          <a:latin typeface="+mn-lt"/>
                          <a:ea typeface="+mn-ea"/>
                          <a:cs typeface="+mn-cs"/>
                        </a:rPr>
                        <a:t>), Ethernet 100M AVB/TSN, </a:t>
                      </a:r>
                      <a:endParaRPr kumimoji="1" lang="en-US" sz="900" b="0" i="0" u="none" strike="noStrike" kern="1200" cap="none" spc="0" normalizeH="0" baseline="0" noProof="0">
                        <a:ln>
                          <a:noFill/>
                        </a:ln>
                        <a:solidFill>
                          <a:srgbClr val="3C3C3B"/>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rgbClr val="3C3C3B"/>
                          </a:solidFill>
                          <a:effectLst/>
                          <a:uLnTx/>
                          <a:uFillTx/>
                          <a:latin typeface="+mn-lt"/>
                          <a:ea typeface="+mn-ea"/>
                          <a:cs typeface="メイリオ" panose="020B0604030504040204" pitchFamily="50" charset="-128"/>
                        </a:rPr>
                        <a:t>General I/O Port</a:t>
                      </a:r>
                      <a:endParaRPr kumimoji="1" lang="de-DE"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endParaRPr>
                    </a:p>
                  </a:txBody>
                  <a:tcPr marL="36000" marR="36000" marT="27432" marB="27432">
                    <a:solidFill>
                      <a:srgbClr val="FFC000"/>
                    </a:solidFill>
                  </a:tcPr>
                </a:tc>
                <a:extLst>
                  <a:ext uri="{0D108BD9-81ED-4DB2-BD59-A6C34878D82A}">
                    <a16:rowId xmlns:a16="http://schemas.microsoft.com/office/drawing/2014/main" val="1786567285"/>
                  </a:ext>
                </a:extLst>
              </a:tr>
              <a:tr h="187253">
                <a:tc>
                  <a:txBody>
                    <a:bodyPr/>
                    <a:lstStyle/>
                    <a:p>
                      <a:pPr algn="ctr"/>
                      <a:r>
                        <a:rPr kumimoji="1" lang="en-US" altLang="ja-JP" sz="900" b="1">
                          <a:solidFill>
                            <a:schemeClr val="tx1"/>
                          </a:solidFill>
                          <a:latin typeface="+mn-lt"/>
                          <a:cs typeface="Calibri"/>
                        </a:rPr>
                        <a:t>Functional Safety</a:t>
                      </a:r>
                      <a:endParaRPr kumimoji="1" lang="ja-JP" altLang="en-US" sz="900" b="1">
                        <a:solidFill>
                          <a:schemeClr val="tx1"/>
                        </a:solidFill>
                        <a:latin typeface="+mn-lt"/>
                        <a:cs typeface="Calibri"/>
                      </a:endParaRPr>
                    </a:p>
                  </a:txBody>
                  <a:tcPr marT="27432" marB="27432">
                    <a:solidFill>
                      <a:schemeClr val="bg2">
                        <a:lumMod val="75000"/>
                      </a:schemeClr>
                    </a:solidFill>
                  </a:tcPr>
                </a:tc>
                <a:tc>
                  <a:txBody>
                    <a:bodyPr/>
                    <a:lstStyle/>
                    <a:p>
                      <a:pPr lvl="0" algn="ctr" defTabSz="914400">
                        <a:lnSpc>
                          <a:spcPct val="100000"/>
                        </a:lnSpc>
                        <a:buNone/>
                        <a:tabLst/>
                        <a:defRPr/>
                      </a:pPr>
                      <a:r>
                        <a:rPr lang="en-US" altLang="ja-JP" sz="900" b="0" i="0">
                          <a:solidFill>
                            <a:schemeClr val="tx1"/>
                          </a:solidFill>
                          <a:latin typeface="+mn-lt"/>
                          <a:ea typeface="メイリオ"/>
                          <a:cs typeface="メイリオ" panose="020B0604030504040204" pitchFamily="50" charset="-128"/>
                        </a:rPr>
                        <a:t>ASIL-B</a:t>
                      </a:r>
                      <a:endParaRPr kumimoji="1" lang="en-US" altLang="ja-JP" sz="900" b="0" i="0" u="none" strike="noStrike" kern="1200" cap="none" spc="0" normalizeH="0" baseline="0" noProof="0">
                        <a:ln>
                          <a:noFill/>
                        </a:ln>
                        <a:solidFill>
                          <a:schemeClr val="tx1"/>
                        </a:solidFill>
                        <a:effectLst/>
                        <a:uLnTx/>
                        <a:uFillTx/>
                        <a:latin typeface="Arial"/>
                        <a:ea typeface="メイリオ"/>
                        <a:cs typeface="メイリオ" panose="020B0604030504040204" pitchFamily="50" charset="-128"/>
                      </a:endParaRPr>
                    </a:p>
                  </a:txBody>
                  <a:tcPr marL="36000" marR="36000" marT="27432" marB="27432" anchor="ctr">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900" b="0" i="0" u="none" strike="noStrike" kern="1200" cap="none" spc="0" normalizeH="0" baseline="0" noProof="0" dirty="0">
                          <a:ln>
                            <a:noFill/>
                          </a:ln>
                          <a:solidFill>
                            <a:schemeClr val="tx1"/>
                          </a:solidFill>
                          <a:effectLst/>
                          <a:uLnTx/>
                          <a:uFillTx/>
                          <a:latin typeface="Arial"/>
                          <a:ea typeface="メイリオ"/>
                          <a:cs typeface="メイリオ" panose="020B0604030504040204" pitchFamily="50" charset="-128"/>
                        </a:rPr>
                        <a:t>ASIL-B</a:t>
                      </a:r>
                      <a:endParaRPr kumimoji="1" lang="en-US" altLang="ja-JP" sz="900" b="0" i="0" u="none" strike="noStrike" kern="1200" cap="none" spc="0" normalizeH="0" baseline="0" noProof="0" dirty="0">
                        <a:ln>
                          <a:noFill/>
                        </a:ln>
                        <a:solidFill>
                          <a:schemeClr val="tx1"/>
                        </a:solidFill>
                        <a:effectLst/>
                        <a:uLnTx/>
                        <a:uFillTx/>
                        <a:latin typeface="Arial"/>
                        <a:ea typeface="メイリオ"/>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900" b="0" i="0" u="none" strike="noStrike" kern="1200" cap="none" spc="0" normalizeH="0" baseline="0" noProof="0">
                          <a:ln>
                            <a:noFill/>
                          </a:ln>
                          <a:solidFill>
                            <a:schemeClr val="tx1"/>
                          </a:solidFill>
                          <a:effectLst/>
                          <a:uLnTx/>
                          <a:uFillTx/>
                          <a:latin typeface="Arial"/>
                          <a:ea typeface="メイリオ"/>
                          <a:cs typeface="メイリオ" panose="020B0604030504040204" pitchFamily="50" charset="-128"/>
                        </a:rPr>
                        <a:t>ASIL-B</a:t>
                      </a:r>
                      <a:endParaRPr kumimoji="1" lang="en-US" altLang="ja-JP" sz="900" b="0" i="0" u="none" strike="noStrike" kern="1200" cap="none" spc="0" normalizeH="0" baseline="0" noProof="0">
                        <a:ln>
                          <a:noFill/>
                        </a:ln>
                        <a:solidFill>
                          <a:schemeClr val="tx1"/>
                        </a:solidFill>
                        <a:effectLst/>
                        <a:uLnTx/>
                        <a:uFillTx/>
                        <a:latin typeface="Arial"/>
                        <a:ea typeface="メイリオ"/>
                        <a:cs typeface="メイリオ" panose="020B0604030504040204" pitchFamily="50" charset="-128"/>
                      </a:endParaRP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rPr>
                        <a:t>ASIL-B</a:t>
                      </a:r>
                      <a:endParaRPr kumimoji="1"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endParaRP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rPr>
                        <a:t>ASIL-B</a:t>
                      </a:r>
                      <a:endParaRPr kumimoji="1"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endParaRPr>
                    </a:p>
                  </a:txBody>
                  <a:tcPr marL="36000" marR="36000" marT="27432" marB="27432" anchor="ctr">
                    <a:solidFill>
                      <a:srgbClr val="FFC000"/>
                    </a:solidFill>
                  </a:tcPr>
                </a:tc>
                <a:extLst>
                  <a:ext uri="{0D108BD9-81ED-4DB2-BD59-A6C34878D82A}">
                    <a16:rowId xmlns:a16="http://schemas.microsoft.com/office/drawing/2014/main" val="2310917333"/>
                  </a:ext>
                </a:extLst>
              </a:tr>
              <a:tr h="33129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a:solidFill>
                            <a:schemeClr val="tx1"/>
                          </a:solidFill>
                          <a:latin typeface="+mn-lt"/>
                          <a:cs typeface="Calibri"/>
                        </a:rPr>
                        <a:t>Power Supply</a:t>
                      </a:r>
                      <a:endParaRPr kumimoji="1" lang="ja-JP" altLang="en-US" sz="900" b="1">
                        <a:solidFill>
                          <a:schemeClr val="tx1"/>
                        </a:solidFill>
                        <a:latin typeface="+mn-lt"/>
                        <a:cs typeface="Calibri"/>
                      </a:endParaRPr>
                    </a:p>
                  </a:txBody>
                  <a:tcPr marT="27432" marB="27432">
                    <a:solidFill>
                      <a:schemeClr val="bg2">
                        <a:lumMod val="75000"/>
                      </a:schemeClr>
                    </a:solidFill>
                  </a:tcPr>
                </a:tc>
                <a:tc>
                  <a:txBody>
                    <a:bodyPr/>
                    <a:lstStyle/>
                    <a:p>
                      <a:pPr marL="0" marR="0" lvl="0" indent="0" algn="ctr" rtl="0">
                        <a:lnSpc>
                          <a:spcPct val="100000"/>
                        </a:lnSpc>
                        <a:spcBef>
                          <a:spcPct val="0"/>
                        </a:spcBef>
                        <a:spcAft>
                          <a:spcPct val="0"/>
                        </a:spcAft>
                        <a:buClrTx/>
                        <a:buSzTx/>
                        <a:buFontTx/>
                        <a:buNone/>
                      </a:pPr>
                      <a:r>
                        <a:rPr kumimoji="1" lang="en-US" altLang="ja-JP" sz="900" b="0" i="0" u="none" strike="noStrike" kern="1200" cap="none" normalizeH="0" baseline="0" dirty="0">
                          <a:ln>
                            <a:noFill/>
                          </a:ln>
                          <a:solidFill>
                            <a:schemeClr val="tx1"/>
                          </a:solidFill>
                          <a:effectLst/>
                          <a:latin typeface="+mn-lt"/>
                          <a:ea typeface="+mn-ea"/>
                          <a:cs typeface="+mn-cs"/>
                        </a:rPr>
                        <a:t>3.0 to </a:t>
                      </a:r>
                      <a:r>
                        <a:rPr lang="en-US" altLang="ja-JP" sz="900" b="0" i="0" u="none" strike="noStrike" cap="none" normalizeH="0" baseline="0" dirty="0">
                          <a:ln>
                            <a:noFill/>
                          </a:ln>
                          <a:solidFill>
                            <a:schemeClr val="tx1"/>
                          </a:solidFill>
                          <a:effectLst/>
                          <a:latin typeface="+mn-lt"/>
                        </a:rPr>
                        <a:t>5.5V </a:t>
                      </a:r>
                    </a:p>
                    <a:p>
                      <a:pPr marL="0" marR="0" lvl="0" indent="0" algn="ctr" rtl="0">
                        <a:lnSpc>
                          <a:spcPct val="100000"/>
                        </a:lnSpc>
                        <a:spcBef>
                          <a:spcPct val="0"/>
                        </a:spcBef>
                        <a:spcAft>
                          <a:spcPct val="0"/>
                        </a:spcAft>
                        <a:buClrTx/>
                        <a:buSzTx/>
                        <a:buFontTx/>
                        <a:buNone/>
                      </a:pPr>
                      <a:r>
                        <a:rPr lang="en-US" altLang="ja-JP" sz="900" b="0" i="0" u="none" strike="noStrike" cap="none" normalizeH="0" baseline="0" dirty="0">
                          <a:ln>
                            <a:noFill/>
                          </a:ln>
                          <a:solidFill>
                            <a:schemeClr val="tx1"/>
                          </a:solidFill>
                          <a:effectLst/>
                          <a:latin typeface="+mn-lt"/>
                        </a:rPr>
                        <a:t>Single Power Supply</a:t>
                      </a:r>
                      <a:endParaRPr kumimoji="1" lang="ja-JP" altLang="en-US" sz="900" b="0" i="0" u="none" strike="noStrike" kern="1200" cap="none" spc="0" normalizeH="0" baseline="0" noProof="0" dirty="0">
                        <a:ln>
                          <a:noFill/>
                        </a:ln>
                        <a:solidFill>
                          <a:schemeClr val="tx1"/>
                        </a:solidFill>
                        <a:effectLst/>
                        <a:uLnTx/>
                        <a:uFillTx/>
                        <a:latin typeface="+mn-lt"/>
                        <a:ea typeface="メイリオ"/>
                        <a:cs typeface="メイリオ" panose="020B0604030504040204" pitchFamily="50" charset="-128"/>
                      </a:endParaRPr>
                    </a:p>
                  </a:txBody>
                  <a:tcPr marL="36000" marR="36000" marT="27432" marB="27432" anchor="ctr">
                    <a:solidFill>
                      <a:schemeClr val="tx2">
                        <a:lumMod val="40000"/>
                        <a:lumOff val="60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lang="en-US" altLang="ja-JP" sz="900" b="0" i="0" u="none" strike="noStrike" kern="1200" cap="none" spc="0" normalizeH="0" baseline="0" noProof="0" dirty="0">
                          <a:ln>
                            <a:noFill/>
                          </a:ln>
                          <a:solidFill>
                            <a:schemeClr val="tx1"/>
                          </a:solidFill>
                          <a:effectLst/>
                          <a:uLnTx/>
                          <a:uFillTx/>
                          <a:latin typeface="Arial"/>
                          <a:ea typeface="メイリオ"/>
                          <a:cs typeface="メイリオ" panose="020B0604030504040204" pitchFamily="50" charset="-128"/>
                        </a:rPr>
                        <a:t>2.7 to 5.5V </a:t>
                      </a:r>
                      <a:endParaRPr kumimoji="1" lang="en-US" altLang="ja-JP" sz="900" b="0" i="0" u="none" strike="noStrike" kern="1200" cap="none" spc="0" normalizeH="0" baseline="0" noProof="0" dirty="0">
                        <a:ln>
                          <a:noFill/>
                        </a:ln>
                        <a:solidFill>
                          <a:schemeClr val="tx1"/>
                        </a:solidFill>
                        <a:effectLst/>
                        <a:uLnTx/>
                        <a:uFillTx/>
                        <a:latin typeface="Arial"/>
                        <a:ea typeface="メイリオ"/>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lang="en-US" altLang="ja-JP" sz="900" b="0" i="0" u="none" strike="noStrike" kern="1200" cap="none" spc="0" normalizeH="0" baseline="0" noProof="0">
                          <a:ln>
                            <a:noFill/>
                          </a:ln>
                          <a:solidFill>
                            <a:schemeClr val="tx1"/>
                          </a:solidFill>
                          <a:effectLst/>
                          <a:uLnTx/>
                          <a:uFillTx/>
                          <a:latin typeface="Arial"/>
                          <a:ea typeface="メイリオ"/>
                          <a:cs typeface="メイリオ" panose="020B0604030504040204" pitchFamily="50" charset="-128"/>
                        </a:rPr>
                        <a:t>2.7 to 5.5V </a:t>
                      </a:r>
                      <a:endParaRPr kumimoji="1" lang="en-US" altLang="ja-JP" sz="900" b="0" i="0" u="none" strike="noStrike" kern="1200" cap="none" spc="0" normalizeH="0" baseline="0" noProof="0">
                        <a:ln>
                          <a:noFill/>
                        </a:ln>
                        <a:solidFill>
                          <a:schemeClr val="tx1"/>
                        </a:solidFill>
                        <a:effectLst/>
                        <a:uLnTx/>
                        <a:uFillTx/>
                        <a:latin typeface="Arial"/>
                        <a:ea typeface="メイリオ"/>
                        <a:cs typeface="メイリオ" panose="020B0604030504040204" pitchFamily="50" charset="-128"/>
                      </a:endParaRP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rPr>
                        <a:t>3.0 to 5 V</a:t>
                      </a:r>
                      <a:endParaRPr kumimoji="1" lang="en-US"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endParaRP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rPr>
                        <a:t>3.0 to 5 V</a:t>
                      </a:r>
                      <a:endParaRPr kumimoji="1" lang="en-US"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endParaRPr>
                    </a:p>
                    <a:p>
                      <a:pPr marL="0" marR="0" lvl="0" indent="0" algn="ctr" rtl="0" eaLnBrk="1" fontAlgn="auto" latinLnBrk="0" hangingPunct="1">
                        <a:lnSpc>
                          <a:spcPct val="100000"/>
                        </a:lnSpc>
                        <a:spcBef>
                          <a:spcPts val="0"/>
                        </a:spcBef>
                        <a:spcAft>
                          <a:spcPts val="0"/>
                        </a:spcAft>
                        <a:buClrTx/>
                        <a:buSzTx/>
                        <a:buFontTx/>
                        <a:buNone/>
                      </a:pPr>
                      <a:endParaRPr kumimoji="1" lang="en-US" altLang="ja-JP" sz="900" b="0" i="0" u="none" strike="noStrike" kern="1200" cap="none" spc="0" normalizeH="0" baseline="0" noProof="0" dirty="0">
                        <a:ln>
                          <a:noFill/>
                        </a:ln>
                        <a:solidFill>
                          <a:schemeClr val="tx1"/>
                        </a:solidFill>
                        <a:effectLst/>
                        <a:uLnTx/>
                        <a:uFillTx/>
                        <a:latin typeface="Arial"/>
                        <a:ea typeface="メイリオ"/>
                        <a:cs typeface="メイリオ" panose="020B0604030504040204" pitchFamily="50" charset="-128"/>
                      </a:endParaRPr>
                    </a:p>
                  </a:txBody>
                  <a:tcPr marL="36000" marR="36000" marT="27432" marB="27432" anchor="ctr">
                    <a:solidFill>
                      <a:srgbClr val="FFC000"/>
                    </a:solidFill>
                  </a:tcPr>
                </a:tc>
                <a:extLst>
                  <a:ext uri="{0D108BD9-81ED-4DB2-BD59-A6C34878D82A}">
                    <a16:rowId xmlns:a16="http://schemas.microsoft.com/office/drawing/2014/main" val="2754132609"/>
                  </a:ext>
                </a:extLst>
              </a:tr>
              <a:tr h="30537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a:solidFill>
                            <a:schemeClr val="tx1"/>
                          </a:solidFill>
                          <a:latin typeface="+mn-lt"/>
                          <a:cs typeface="Calibri"/>
                        </a:rPr>
                        <a:t>Thermal</a:t>
                      </a:r>
                      <a:endParaRPr kumimoji="1" lang="ja-JP" altLang="en-US" sz="900" b="1">
                        <a:solidFill>
                          <a:schemeClr val="tx1"/>
                        </a:solidFill>
                        <a:latin typeface="+mn-lt"/>
                        <a:cs typeface="Calibri"/>
                      </a:endParaRPr>
                    </a:p>
                  </a:txBody>
                  <a:tcPr marT="27432" marB="27432">
                    <a:solidFill>
                      <a:schemeClr val="bg2">
                        <a:lumMod val="75000"/>
                      </a:schemeClr>
                    </a:solidFill>
                  </a:tcPr>
                </a:tc>
                <a:tc>
                  <a:txBody>
                    <a:bodyPr/>
                    <a:lstStyle/>
                    <a:p>
                      <a:pPr marL="0" marR="0" lvl="0" indent="0" algn="ctr">
                        <a:lnSpc>
                          <a:spcPct val="100000"/>
                        </a:lnSpc>
                        <a:spcBef>
                          <a:spcPts val="0"/>
                        </a:spcBef>
                        <a:spcAft>
                          <a:spcPts val="0"/>
                        </a:spcAft>
                        <a:buNone/>
                      </a:pPr>
                      <a:r>
                        <a:rPr lang="en-US" sz="900" b="0" i="0" u="none" strike="noStrike" kern="1200" cap="none" spc="0" normalizeH="0" baseline="0" noProof="0">
                          <a:ln>
                            <a:noFill/>
                          </a:ln>
                          <a:solidFill>
                            <a:schemeClr val="tx1"/>
                          </a:solidFill>
                          <a:effectLst/>
                          <a:uLnTx/>
                          <a:uFillTx/>
                          <a:latin typeface="+mn-lt"/>
                        </a:rPr>
                        <a:t>Ta = -40 to + 125°C</a:t>
                      </a:r>
                      <a:endParaRPr kumimoji="1"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endParaRPr>
                    </a:p>
                  </a:txBody>
                  <a:tcPr marL="36000" marR="36000" marT="27432" marB="27432" anchor="ctr">
                    <a:solidFill>
                      <a:schemeClr val="tx2">
                        <a:lumMod val="40000"/>
                        <a:lumOff val="60000"/>
                      </a:schemeClr>
                    </a:solidFill>
                  </a:tcPr>
                </a:tc>
                <a:tc>
                  <a:txBody>
                    <a:bodyPr/>
                    <a:lstStyle/>
                    <a:p>
                      <a:pPr marL="0" marR="0" lvl="0" indent="0" algn="ctr">
                        <a:lnSpc>
                          <a:spcPct val="100000"/>
                        </a:lnSpc>
                        <a:spcBef>
                          <a:spcPts val="0"/>
                        </a:spcBef>
                        <a:spcAft>
                          <a:spcPts val="0"/>
                        </a:spcAft>
                        <a:buNone/>
                      </a:pPr>
                      <a:r>
                        <a:rPr lang="en-US" sz="900" b="0" i="0" u="none" strike="noStrike" kern="1200" cap="none" spc="0" normalizeH="0" baseline="0" noProof="0" dirty="0">
                          <a:ln>
                            <a:noFill/>
                          </a:ln>
                          <a:solidFill>
                            <a:schemeClr val="tx1"/>
                          </a:solidFill>
                          <a:effectLst/>
                          <a:uLnTx/>
                          <a:uFillTx/>
                          <a:latin typeface="+mn-lt"/>
                        </a:rPr>
                        <a:t>Ta = -40 to + 125°C</a:t>
                      </a:r>
                      <a:endParaRPr kumimoji="1" lang="en-US"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marL="0" marR="0" lvl="0" indent="0" algn="ctr">
                        <a:lnSpc>
                          <a:spcPct val="100000"/>
                        </a:lnSpc>
                        <a:spcBef>
                          <a:spcPts val="0"/>
                        </a:spcBef>
                        <a:spcAft>
                          <a:spcPts val="0"/>
                        </a:spcAft>
                        <a:buNone/>
                      </a:pPr>
                      <a:r>
                        <a:rPr lang="en-US" sz="900" b="0" i="0" u="none" strike="noStrike" kern="1200" cap="none" spc="0" normalizeH="0" baseline="0" noProof="0">
                          <a:ln>
                            <a:noFill/>
                          </a:ln>
                          <a:solidFill>
                            <a:schemeClr val="tx1"/>
                          </a:solidFill>
                          <a:effectLst/>
                          <a:uLnTx/>
                          <a:uFillTx/>
                          <a:latin typeface="+mn-lt"/>
                        </a:rPr>
                        <a:t>Ta = -40 to + 125°C</a:t>
                      </a:r>
                      <a:endParaRPr kumimoji="1"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endParaRPr>
                    </a:p>
                  </a:txBody>
                  <a:tcPr marL="36000" marR="36000" marT="27432" marB="27432" anchor="ctr">
                    <a:solidFill>
                      <a:srgbClr val="FFC000"/>
                    </a:solidFill>
                  </a:tcPr>
                </a:tc>
                <a:tc>
                  <a:txBody>
                    <a:bodyPr/>
                    <a:lstStyle/>
                    <a:p>
                      <a:pPr marL="0" marR="0" lvl="0" indent="0" algn="ctr">
                        <a:lnSpc>
                          <a:spcPct val="100000"/>
                        </a:lnSpc>
                        <a:spcBef>
                          <a:spcPts val="0"/>
                        </a:spcBef>
                        <a:spcAft>
                          <a:spcPts val="0"/>
                        </a:spcAft>
                        <a:buNone/>
                      </a:pPr>
                      <a:r>
                        <a:rPr lang="en-US" sz="900" b="0" i="0" u="none" strike="noStrike" kern="1200" cap="none" spc="0" normalizeH="0" baseline="0" noProof="0">
                          <a:ln>
                            <a:noFill/>
                          </a:ln>
                          <a:solidFill>
                            <a:schemeClr val="tx1"/>
                          </a:solidFill>
                          <a:effectLst/>
                          <a:uLnTx/>
                          <a:uFillTx/>
                          <a:latin typeface="+mn-lt"/>
                        </a:rPr>
                        <a:t>Ta = -40 to + 125°C</a:t>
                      </a:r>
                      <a:endParaRPr kumimoji="1"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endParaRPr>
                    </a:p>
                  </a:txBody>
                  <a:tcPr marL="36000" marR="36000" marT="27432" marB="27432" anchor="ctr">
                    <a:solidFill>
                      <a:srgbClr val="FFC000"/>
                    </a:solidFill>
                  </a:tcPr>
                </a:tc>
                <a:tc>
                  <a:txBody>
                    <a:bodyPr/>
                    <a:lstStyle/>
                    <a:p>
                      <a:pPr marL="0" marR="0" lvl="0" indent="0" algn="ctr">
                        <a:lnSpc>
                          <a:spcPct val="100000"/>
                        </a:lnSpc>
                        <a:spcBef>
                          <a:spcPts val="0"/>
                        </a:spcBef>
                        <a:spcAft>
                          <a:spcPts val="0"/>
                        </a:spcAft>
                        <a:buNone/>
                      </a:pPr>
                      <a:r>
                        <a:rPr lang="en-US" sz="900" b="0" i="0" u="none" strike="noStrike" kern="1200" cap="none" spc="0" normalizeH="0" baseline="0" noProof="0">
                          <a:ln>
                            <a:noFill/>
                          </a:ln>
                          <a:solidFill>
                            <a:schemeClr val="tx1"/>
                          </a:solidFill>
                          <a:effectLst/>
                          <a:uLnTx/>
                          <a:uFillTx/>
                          <a:latin typeface="+mn-lt"/>
                        </a:rPr>
                        <a:t>Ta = -40 to + 125°C</a:t>
                      </a:r>
                      <a:endParaRPr kumimoji="1"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endParaRPr>
                    </a:p>
                  </a:txBody>
                  <a:tcPr marL="36000" marR="36000" marT="27432" marB="27432" anchor="ctr">
                    <a:solidFill>
                      <a:srgbClr val="FFC000"/>
                    </a:solidFill>
                  </a:tcPr>
                </a:tc>
                <a:extLst>
                  <a:ext uri="{0D108BD9-81ED-4DB2-BD59-A6C34878D82A}">
                    <a16:rowId xmlns:a16="http://schemas.microsoft.com/office/drawing/2014/main" val="774387222"/>
                  </a:ext>
                </a:extLst>
              </a:tr>
              <a:tr h="187253">
                <a:tc>
                  <a:txBody>
                    <a:bodyPr/>
                    <a:lstStyle/>
                    <a:p>
                      <a:pPr algn="ctr"/>
                      <a:r>
                        <a:rPr kumimoji="1" lang="en-US" altLang="ja-JP" sz="900" b="1">
                          <a:solidFill>
                            <a:schemeClr val="tx1"/>
                          </a:solidFill>
                          <a:latin typeface="+mn-lt"/>
                          <a:cs typeface="Calibri"/>
                        </a:rPr>
                        <a:t>No Wait OTA</a:t>
                      </a:r>
                      <a:endParaRPr kumimoji="1" lang="ja-JP" altLang="en-US" sz="900" b="1">
                        <a:solidFill>
                          <a:schemeClr val="tx1"/>
                        </a:solidFill>
                        <a:latin typeface="+mn-lt"/>
                        <a:cs typeface="Calibri"/>
                      </a:endParaRPr>
                    </a:p>
                  </a:txBody>
                  <a:tcPr marT="27432" marB="27432">
                    <a:solidFill>
                      <a:schemeClr val="bg2">
                        <a:lumMod val="75000"/>
                      </a:schemeClr>
                    </a:solidFill>
                  </a:tcPr>
                </a:tc>
                <a:tc>
                  <a:txBody>
                    <a:bodyPr/>
                    <a:lstStyle/>
                    <a:p>
                      <a:pPr algn="ctr">
                        <a:lnSpc>
                          <a:spcPct val="100000"/>
                        </a:lnSpc>
                      </a:pPr>
                      <a:r>
                        <a:rPr kumimoji="1" lang="en-US" altLang="ja-JP" sz="900" b="0" i="0" u="none" strike="noStrike" cap="none" normalizeH="0" baseline="0" dirty="0">
                          <a:ln>
                            <a:noFill/>
                          </a:ln>
                          <a:solidFill>
                            <a:schemeClr val="tx1"/>
                          </a:solidFill>
                          <a:effectLst/>
                          <a:latin typeface="+mn-lt"/>
                          <a:ea typeface="メイリオ"/>
                          <a:cs typeface="メイリオ" panose="020B0604030504040204" pitchFamily="50" charset="-128"/>
                        </a:rPr>
                        <a:t>Yes</a:t>
                      </a:r>
                      <a:endParaRPr kumimoji="1" lang="ja-JP" altLang="en-US" sz="900" b="0" i="0" u="none" strike="noStrike" cap="none" normalizeH="0" baseline="0" dirty="0">
                        <a:ln>
                          <a:noFill/>
                        </a:ln>
                        <a:solidFill>
                          <a:schemeClr val="tx1"/>
                        </a:solidFill>
                        <a:effectLst/>
                        <a:latin typeface="+mn-lt"/>
                        <a:ea typeface="メイリオ"/>
                        <a:cs typeface="メイリオ" panose="020B0604030504040204" pitchFamily="50" charset="-128"/>
                      </a:endParaRPr>
                    </a:p>
                  </a:txBody>
                  <a:tcPr marL="36000" marR="36000" marT="27432" marB="27432" anchor="ctr">
                    <a:solidFill>
                      <a:schemeClr val="tx2">
                        <a:lumMod val="40000"/>
                        <a:lumOff val="60000"/>
                      </a:schemeClr>
                    </a:solidFill>
                  </a:tcPr>
                </a:tc>
                <a:tc>
                  <a:txBody>
                    <a:bodyPr/>
                    <a:lstStyle/>
                    <a:p>
                      <a:pPr algn="ctr">
                        <a:lnSpc>
                          <a:spcPct val="100000"/>
                        </a:lnSpc>
                      </a:pPr>
                      <a:r>
                        <a:rPr kumimoji="1" lang="en-US" altLang="ja-JP" sz="900" b="0" i="0" u="none" strike="noStrike" cap="none" normalizeH="0" baseline="0" dirty="0">
                          <a:ln>
                            <a:noFill/>
                          </a:ln>
                          <a:solidFill>
                            <a:schemeClr val="tx1"/>
                          </a:solidFill>
                          <a:effectLst/>
                          <a:latin typeface="+mn-lt"/>
                          <a:ea typeface="メイリオ"/>
                          <a:cs typeface="メイリオ" panose="020B0604030504040204" pitchFamily="50" charset="-128"/>
                        </a:rPr>
                        <a:t>Yes</a:t>
                      </a:r>
                      <a:endParaRPr kumimoji="1" lang="ja-JP" altLang="en-US" sz="900" b="0" i="0" u="none" strike="noStrike" cap="none" normalizeH="0" baseline="0" dirty="0">
                        <a:ln>
                          <a:noFill/>
                        </a:ln>
                        <a:solidFill>
                          <a:schemeClr val="tx1"/>
                        </a:solidFill>
                        <a:effectLst/>
                        <a:latin typeface="+mn-lt"/>
                        <a:ea typeface="メイリオ"/>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algn="ctr">
                        <a:lnSpc>
                          <a:spcPct val="100000"/>
                        </a:lnSpc>
                      </a:pPr>
                      <a:r>
                        <a:rPr kumimoji="1" lang="en-US" altLang="ja-JP" sz="900" b="0" i="0" u="none" strike="noStrike" cap="none" normalizeH="0" baseline="0">
                          <a:ln>
                            <a:noFill/>
                          </a:ln>
                          <a:solidFill>
                            <a:schemeClr val="tx1"/>
                          </a:solidFill>
                          <a:effectLst/>
                          <a:latin typeface="+mn-lt"/>
                          <a:ea typeface="メイリオ"/>
                          <a:cs typeface="メイリオ" panose="020B0604030504040204" pitchFamily="50" charset="-128"/>
                        </a:rPr>
                        <a:t>Yes</a:t>
                      </a:r>
                      <a:endParaRPr kumimoji="1" lang="ja-JP" altLang="en-US" sz="900" b="0" i="0" u="none" strike="noStrike" cap="none" normalizeH="0" baseline="0">
                        <a:ln>
                          <a:noFill/>
                        </a:ln>
                        <a:solidFill>
                          <a:schemeClr val="tx1"/>
                        </a:solidFill>
                        <a:effectLst/>
                        <a:latin typeface="+mn-lt"/>
                        <a:ea typeface="メイリオ"/>
                        <a:cs typeface="メイリオ" panose="020B0604030504040204" pitchFamily="50" charset="-128"/>
                      </a:endParaRPr>
                    </a:p>
                  </a:txBody>
                  <a:tcPr marL="36000" marR="36000" marT="27432" marB="27432" anchor="ctr">
                    <a:solidFill>
                      <a:srgbClr val="FFC000"/>
                    </a:solidFill>
                  </a:tcPr>
                </a:tc>
                <a:tc>
                  <a:txBody>
                    <a:bodyPr/>
                    <a:lstStyle/>
                    <a:p>
                      <a:pPr algn="ctr">
                        <a:lnSpc>
                          <a:spcPct val="100000"/>
                        </a:lnSpc>
                      </a:pPr>
                      <a:r>
                        <a:rPr kumimoji="1" lang="de-DE" altLang="ja-JP" sz="900" b="0" i="0" u="none" strike="noStrike" cap="none" normalizeH="0" baseline="0">
                          <a:ln>
                            <a:noFill/>
                          </a:ln>
                          <a:solidFill>
                            <a:schemeClr val="tx1"/>
                          </a:solidFill>
                          <a:effectLst/>
                          <a:latin typeface="+mn-lt"/>
                          <a:ea typeface="メイリオ"/>
                          <a:cs typeface="メイリオ" panose="020B0604030504040204" pitchFamily="50" charset="-128"/>
                        </a:rPr>
                        <a:t>Yes</a:t>
                      </a:r>
                      <a:endParaRPr kumimoji="1" lang="ja-JP" altLang="en-US" sz="900" b="0" i="0" u="none" strike="noStrike" cap="none" normalizeH="0" baseline="0">
                        <a:ln>
                          <a:noFill/>
                        </a:ln>
                        <a:solidFill>
                          <a:schemeClr val="tx1"/>
                        </a:solidFill>
                        <a:effectLst/>
                        <a:latin typeface="+mn-lt"/>
                        <a:ea typeface="メイリオ"/>
                        <a:cs typeface="メイリオ" panose="020B0604030504040204" pitchFamily="50" charset="-128"/>
                      </a:endParaRPr>
                    </a:p>
                  </a:txBody>
                  <a:tcPr marL="36000" marR="36000" marT="27432" marB="27432" anchor="ctr">
                    <a:solidFill>
                      <a:srgbClr val="FFC000"/>
                    </a:solidFill>
                  </a:tcPr>
                </a:tc>
                <a:tc>
                  <a:txBody>
                    <a:bodyPr/>
                    <a:lstStyle/>
                    <a:p>
                      <a:pPr algn="ctr">
                        <a:lnSpc>
                          <a:spcPct val="100000"/>
                        </a:lnSpc>
                      </a:pPr>
                      <a:r>
                        <a:rPr kumimoji="1" lang="de-DE" altLang="ja-JP" sz="900" b="0" i="0" u="none" strike="noStrike" cap="none" normalizeH="0" baseline="0" dirty="0">
                          <a:ln>
                            <a:noFill/>
                          </a:ln>
                          <a:solidFill>
                            <a:schemeClr val="tx1"/>
                          </a:solidFill>
                          <a:effectLst/>
                          <a:latin typeface="+mn-lt"/>
                          <a:ea typeface="メイリオ"/>
                          <a:cs typeface="メイリオ" panose="020B0604030504040204" pitchFamily="50" charset="-128"/>
                        </a:rPr>
                        <a:t>Yes</a:t>
                      </a:r>
                      <a:endParaRPr kumimoji="1" lang="ja-JP" altLang="en-US" sz="900" b="0" i="0" u="none" strike="noStrike" cap="none" normalizeH="0" baseline="0" dirty="0">
                        <a:ln>
                          <a:noFill/>
                        </a:ln>
                        <a:solidFill>
                          <a:schemeClr val="tx1"/>
                        </a:solidFill>
                        <a:effectLst/>
                        <a:latin typeface="+mn-lt"/>
                        <a:ea typeface="メイリオ"/>
                        <a:cs typeface="メイリオ" panose="020B0604030504040204" pitchFamily="50" charset="-128"/>
                      </a:endParaRPr>
                    </a:p>
                  </a:txBody>
                  <a:tcPr marL="36000" marR="36000" marT="27432" marB="27432" anchor="ctr">
                    <a:solidFill>
                      <a:srgbClr val="FFC000"/>
                    </a:solidFill>
                  </a:tcPr>
                </a:tc>
                <a:extLst>
                  <a:ext uri="{0D108BD9-81ED-4DB2-BD59-A6C34878D82A}">
                    <a16:rowId xmlns:a16="http://schemas.microsoft.com/office/drawing/2014/main" val="2611344142"/>
                  </a:ext>
                </a:extLst>
              </a:tr>
            </a:tbl>
          </a:graphicData>
        </a:graphic>
      </p:graphicFrame>
      <p:pic>
        <p:nvPicPr>
          <p:cNvPr id="4" name="그림 3">
            <a:extLst>
              <a:ext uri="{FF2B5EF4-FFF2-40B4-BE49-F238E27FC236}">
                <a16:creationId xmlns:a16="http://schemas.microsoft.com/office/drawing/2014/main" id="{D170E0F4-24B0-22D3-FD17-4C4D99E4F702}"/>
              </a:ext>
            </a:extLst>
          </p:cNvPr>
          <p:cNvPicPr>
            <a:picLocks noChangeAspect="1"/>
          </p:cNvPicPr>
          <p:nvPr/>
        </p:nvPicPr>
        <p:blipFill>
          <a:blip r:embed="rId2"/>
          <a:stretch>
            <a:fillRect/>
          </a:stretch>
        </p:blipFill>
        <p:spPr>
          <a:xfrm>
            <a:off x="2020660" y="1304931"/>
            <a:ext cx="880260" cy="182124"/>
          </a:xfrm>
          <a:prstGeom prst="rect">
            <a:avLst/>
          </a:prstGeom>
        </p:spPr>
      </p:pic>
      <p:pic>
        <p:nvPicPr>
          <p:cNvPr id="5" name="그림 4">
            <a:extLst>
              <a:ext uri="{FF2B5EF4-FFF2-40B4-BE49-F238E27FC236}">
                <a16:creationId xmlns:a16="http://schemas.microsoft.com/office/drawing/2014/main" id="{4D0D2544-95D8-3E24-841A-7D9B143198C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54671" y="1298544"/>
            <a:ext cx="411153" cy="225201"/>
          </a:xfrm>
          <a:prstGeom prst="rect">
            <a:avLst/>
          </a:prstGeom>
          <a:noFill/>
          <a:extLst>
            <a:ext uri="{909E8E84-426E-40DD-AFC4-6F175D3DCCD1}">
              <a14:hiddenFill xmlns:a14="http://schemas.microsoft.com/office/drawing/2010/main">
                <a:solidFill>
                  <a:srgbClr val="FFFFFF"/>
                </a:solidFill>
              </a14:hiddenFill>
            </a:ext>
          </a:extLst>
        </p:spPr>
      </p:pic>
      <p:pic>
        <p:nvPicPr>
          <p:cNvPr id="6" name="그림 5">
            <a:extLst>
              <a:ext uri="{FF2B5EF4-FFF2-40B4-BE49-F238E27FC236}">
                <a16:creationId xmlns:a16="http://schemas.microsoft.com/office/drawing/2014/main" id="{E8B28F88-0364-128A-6DB6-86013A21C0E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78807" y="1304931"/>
            <a:ext cx="415184" cy="204728"/>
          </a:xfrm>
          <a:prstGeom prst="rect">
            <a:avLst/>
          </a:prstGeom>
          <a:noFill/>
          <a:extLst>
            <a:ext uri="{909E8E84-426E-40DD-AFC4-6F175D3DCCD1}">
              <a14:hiddenFill xmlns:a14="http://schemas.microsoft.com/office/drawing/2010/main">
                <a:solidFill>
                  <a:srgbClr val="FFFFFF"/>
                </a:solidFill>
              </a14:hiddenFill>
            </a:ext>
          </a:extLst>
        </p:spPr>
      </p:pic>
      <p:pic>
        <p:nvPicPr>
          <p:cNvPr id="7" name="그림 6">
            <a:extLst>
              <a:ext uri="{FF2B5EF4-FFF2-40B4-BE49-F238E27FC236}">
                <a16:creationId xmlns:a16="http://schemas.microsoft.com/office/drawing/2014/main" id="{1B81DCA4-CA1B-8C85-28F7-DBA40F08414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30935" y="1298544"/>
            <a:ext cx="415184" cy="204728"/>
          </a:xfrm>
          <a:prstGeom prst="rect">
            <a:avLst/>
          </a:prstGeom>
          <a:noFill/>
          <a:extLst>
            <a:ext uri="{909E8E84-426E-40DD-AFC4-6F175D3DCCD1}">
              <a14:hiddenFill xmlns:a14="http://schemas.microsoft.com/office/drawing/2010/main">
                <a:solidFill>
                  <a:srgbClr val="FFFFFF"/>
                </a:solidFill>
              </a14:hiddenFill>
            </a:ext>
          </a:extLst>
        </p:spPr>
      </p:pic>
      <p:pic>
        <p:nvPicPr>
          <p:cNvPr id="8" name="그림 7">
            <a:extLst>
              <a:ext uri="{FF2B5EF4-FFF2-40B4-BE49-F238E27FC236}">
                <a16:creationId xmlns:a16="http://schemas.microsoft.com/office/drawing/2014/main" id="{1648E1D3-DC5E-0A3E-61DA-267B800D937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83063" y="1305021"/>
            <a:ext cx="415184" cy="2047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8742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7B123-EE70-A4BF-FF11-DEF6D962CC30}"/>
            </a:ext>
          </a:extLst>
        </p:cNvPr>
        <p:cNvGrpSpPr/>
        <p:nvPr/>
      </p:nvGrpSpPr>
      <p:grpSpPr>
        <a:xfrm>
          <a:off x="0" y="0"/>
          <a:ext cx="0" cy="0"/>
          <a:chOff x="0" y="0"/>
          <a:chExt cx="0" cy="0"/>
        </a:xfrm>
      </p:grpSpPr>
      <p:graphicFrame>
        <p:nvGraphicFramePr>
          <p:cNvPr id="8" name="表 5">
            <a:extLst>
              <a:ext uri="{FF2B5EF4-FFF2-40B4-BE49-F238E27FC236}">
                <a16:creationId xmlns:a16="http://schemas.microsoft.com/office/drawing/2014/main" id="{A0F20750-41AA-71A5-E3C6-D5C388D2711C}"/>
              </a:ext>
            </a:extLst>
          </p:cNvPr>
          <p:cNvGraphicFramePr>
            <a:graphicFrameLocks noGrp="1"/>
          </p:cNvGraphicFramePr>
          <p:nvPr>
            <p:extLst>
              <p:ext uri="{D42A27DB-BD31-4B8C-83A1-F6EECF244321}">
                <p14:modId xmlns:p14="http://schemas.microsoft.com/office/powerpoint/2010/main" val="1619138252"/>
              </p:ext>
            </p:extLst>
          </p:nvPr>
        </p:nvGraphicFramePr>
        <p:xfrm>
          <a:off x="473836" y="1268760"/>
          <a:ext cx="7317531" cy="5065776"/>
        </p:xfrm>
        <a:graphic>
          <a:graphicData uri="http://schemas.openxmlformats.org/drawingml/2006/table">
            <a:tbl>
              <a:tblPr firstRow="1" bandRow="1">
                <a:tableStyleId>{5C22544A-7EE6-4342-B048-85BDC9FD1C3A}</a:tableStyleId>
              </a:tblPr>
              <a:tblGrid>
                <a:gridCol w="998202">
                  <a:extLst>
                    <a:ext uri="{9D8B030D-6E8A-4147-A177-3AD203B41FA5}">
                      <a16:colId xmlns:a16="http://schemas.microsoft.com/office/drawing/2014/main" val="2633038634"/>
                    </a:ext>
                  </a:extLst>
                </a:gridCol>
                <a:gridCol w="1108050">
                  <a:extLst>
                    <a:ext uri="{9D8B030D-6E8A-4147-A177-3AD203B41FA5}">
                      <a16:colId xmlns:a16="http://schemas.microsoft.com/office/drawing/2014/main" val="3367865648"/>
                    </a:ext>
                  </a:extLst>
                </a:gridCol>
                <a:gridCol w="967655">
                  <a:extLst>
                    <a:ext uri="{9D8B030D-6E8A-4147-A177-3AD203B41FA5}">
                      <a16:colId xmlns:a16="http://schemas.microsoft.com/office/drawing/2014/main" val="4181648643"/>
                    </a:ext>
                  </a:extLst>
                </a:gridCol>
                <a:gridCol w="1065439">
                  <a:extLst>
                    <a:ext uri="{9D8B030D-6E8A-4147-A177-3AD203B41FA5}">
                      <a16:colId xmlns:a16="http://schemas.microsoft.com/office/drawing/2014/main" val="4189983636"/>
                    </a:ext>
                  </a:extLst>
                </a:gridCol>
                <a:gridCol w="1065439">
                  <a:extLst>
                    <a:ext uri="{9D8B030D-6E8A-4147-A177-3AD203B41FA5}">
                      <a16:colId xmlns:a16="http://schemas.microsoft.com/office/drawing/2014/main" val="2493851171"/>
                    </a:ext>
                  </a:extLst>
                </a:gridCol>
                <a:gridCol w="1056373">
                  <a:extLst>
                    <a:ext uri="{9D8B030D-6E8A-4147-A177-3AD203B41FA5}">
                      <a16:colId xmlns:a16="http://schemas.microsoft.com/office/drawing/2014/main" val="3084236108"/>
                    </a:ext>
                  </a:extLst>
                </a:gridCol>
                <a:gridCol w="1056373">
                  <a:extLst>
                    <a:ext uri="{9D8B030D-6E8A-4147-A177-3AD203B41FA5}">
                      <a16:colId xmlns:a16="http://schemas.microsoft.com/office/drawing/2014/main" val="916286555"/>
                    </a:ext>
                  </a:extLst>
                </a:gridCol>
              </a:tblGrid>
              <a:tr h="244339">
                <a:tc>
                  <a:txBody>
                    <a:bodyPr/>
                    <a:lstStyle/>
                    <a:p>
                      <a:pPr algn="ctr"/>
                      <a:r>
                        <a:rPr kumimoji="1" lang="en-US" altLang="ja-JP" sz="900" b="1" dirty="0">
                          <a:latin typeface="+mn-lt"/>
                          <a:cs typeface="Calibri"/>
                        </a:rPr>
                        <a:t>Function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chemeClr val="bg1"/>
                        </a:solidFill>
                        <a:latin typeface="+mn-lt"/>
                      </a:endParaRPr>
                    </a:p>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chemeClr val="bg1"/>
                        </a:solidFill>
                        <a:latin typeface="+mn-lt"/>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dirty="0">
                          <a:solidFill>
                            <a:schemeClr val="bg1"/>
                          </a:solidFill>
                          <a:latin typeface="+mn-lt"/>
                        </a:rPr>
                        <a:t>R-Car</a:t>
                      </a:r>
                      <a:r>
                        <a:rPr kumimoji="1" lang="ja-JP" altLang="en-US" sz="900" b="1" dirty="0">
                          <a:solidFill>
                            <a:schemeClr val="bg1"/>
                          </a:solidFill>
                          <a:latin typeface="+mn-lt"/>
                        </a:rPr>
                        <a:t> </a:t>
                      </a:r>
                      <a:r>
                        <a:rPr lang="en-US" altLang="ja-JP" sz="900" b="1" dirty="0">
                          <a:solidFill>
                            <a:schemeClr val="bg1"/>
                          </a:solidFill>
                          <a:latin typeface="+mn-lt"/>
                        </a:rPr>
                        <a:t>U5L4</a:t>
                      </a:r>
                      <a:endParaRPr kumimoji="0" lang="en-US" altLang="ja-JP" sz="900" b="1" i="0" u="none" strike="noStrike" kern="0" cap="none" spc="0" normalizeH="0" baseline="30000" noProof="0" dirty="0">
                        <a:ln>
                          <a:noFill/>
                        </a:ln>
                        <a:solidFill>
                          <a:schemeClr val="bg1"/>
                        </a:solidFill>
                        <a:effectLst/>
                        <a:uLnTx/>
                        <a:uFillTx/>
                        <a:latin typeface="+mn-lt"/>
                        <a:ea typeface="HGP創英角ｺﾞｼｯｸUB" pitchFamily="50" charset="-128"/>
                        <a:cs typeface="+mn-cs"/>
                      </a:endParaRPr>
                    </a:p>
                  </a:txBody>
                  <a:tcPr marL="0" marR="0"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a:txBody>
                    <a:bodyPr/>
                    <a:lstStyle/>
                    <a:p>
                      <a:pPr marL="0" marR="0" indent="0" algn="ctr" rtl="0" eaLnBrk="1" fontAlgn="auto" latinLnBrk="0" hangingPunct="1">
                        <a:lnSpc>
                          <a:spcPct val="100000"/>
                        </a:lnSpc>
                        <a:spcBef>
                          <a:spcPts val="0"/>
                        </a:spcBef>
                        <a:spcAft>
                          <a:spcPts val="0"/>
                        </a:spcAft>
                        <a:buClrTx/>
                        <a:buSzTx/>
                        <a:buFontTx/>
                        <a:buNone/>
                      </a:pPr>
                      <a:endParaRPr lang="en-US" altLang="ja-JP" sz="900" b="1" dirty="0">
                        <a:solidFill>
                          <a:schemeClr val="bg1"/>
                        </a:solidFill>
                        <a:latin typeface="+mn-lt"/>
                      </a:endParaRPr>
                    </a:p>
                    <a:p>
                      <a:pPr marL="0" marR="0" indent="0" algn="ctr" rtl="0" eaLnBrk="1" fontAlgn="auto" latinLnBrk="0" hangingPunct="1">
                        <a:lnSpc>
                          <a:spcPct val="100000"/>
                        </a:lnSpc>
                        <a:spcBef>
                          <a:spcPts val="0"/>
                        </a:spcBef>
                        <a:spcAft>
                          <a:spcPts val="0"/>
                        </a:spcAft>
                        <a:buClrTx/>
                        <a:buSzTx/>
                        <a:buFontTx/>
                        <a:buNone/>
                      </a:pPr>
                      <a:endParaRPr lang="en-US" altLang="ja-JP" sz="900" b="1" dirty="0">
                        <a:solidFill>
                          <a:schemeClr val="bg1"/>
                        </a:solidFill>
                        <a:latin typeface="+mn-lt"/>
                      </a:endParaRPr>
                    </a:p>
                    <a:p>
                      <a:pPr marL="0" marR="0" indent="0" algn="ctr" rtl="0" eaLnBrk="1" fontAlgn="auto" latinLnBrk="0" hangingPunct="1">
                        <a:lnSpc>
                          <a:spcPct val="100000"/>
                        </a:lnSpc>
                        <a:spcBef>
                          <a:spcPts val="0"/>
                        </a:spcBef>
                        <a:spcAft>
                          <a:spcPts val="0"/>
                        </a:spcAft>
                        <a:buClrTx/>
                        <a:buSzTx/>
                        <a:buFontTx/>
                        <a:buNone/>
                      </a:pPr>
                      <a:r>
                        <a:rPr lang="en-US" altLang="ja-JP" sz="900" b="1" dirty="0">
                          <a:solidFill>
                            <a:schemeClr val="bg1"/>
                          </a:solidFill>
                          <a:latin typeface="+mn-lt"/>
                        </a:rPr>
                        <a:t>Traveo2 CYT2BL</a:t>
                      </a:r>
                      <a:endParaRPr kumimoji="0" lang="en-US" altLang="ja-JP" sz="900" b="1" dirty="0">
                        <a:solidFill>
                          <a:schemeClr val="bg1"/>
                        </a:solidFill>
                        <a:latin typeface="+mn-lt"/>
                      </a:endParaRPr>
                    </a:p>
                  </a:txBody>
                  <a:tcPr marL="0" marR="0"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indent="0" algn="ctr" rtl="0" eaLnBrk="1" fontAlgn="auto" latinLnBrk="0" hangingPunct="1">
                        <a:lnSpc>
                          <a:spcPct val="100000"/>
                        </a:lnSpc>
                        <a:spcBef>
                          <a:spcPts val="0"/>
                        </a:spcBef>
                        <a:spcAft>
                          <a:spcPts val="0"/>
                        </a:spcAft>
                        <a:buClrTx/>
                        <a:buSzTx/>
                        <a:buFontTx/>
                        <a:buNone/>
                      </a:pPr>
                      <a:endParaRPr kumimoji="0" lang="de-DE" altLang="ja-JP" sz="900" b="1" dirty="0">
                        <a:solidFill>
                          <a:schemeClr val="bg1"/>
                        </a:solidFill>
                        <a:latin typeface="+mn-lt"/>
                      </a:endParaRPr>
                    </a:p>
                    <a:p>
                      <a:pPr marL="0" marR="0" indent="0" algn="ctr" rtl="0" eaLnBrk="1" fontAlgn="auto" latinLnBrk="0" hangingPunct="1">
                        <a:lnSpc>
                          <a:spcPct val="100000"/>
                        </a:lnSpc>
                        <a:spcBef>
                          <a:spcPts val="0"/>
                        </a:spcBef>
                        <a:spcAft>
                          <a:spcPts val="0"/>
                        </a:spcAft>
                        <a:buClrTx/>
                        <a:buSzTx/>
                        <a:buFontTx/>
                        <a:buNone/>
                      </a:pPr>
                      <a:endParaRPr kumimoji="0" lang="de-DE" altLang="ja-JP" sz="900" b="1" dirty="0">
                        <a:solidFill>
                          <a:schemeClr val="bg1"/>
                        </a:solidFill>
                        <a:latin typeface="+mn-lt"/>
                      </a:endParaRPr>
                    </a:p>
                    <a:p>
                      <a:pPr marL="0" marR="0" indent="0" algn="ctr" rtl="0" eaLnBrk="1" fontAlgn="auto" latinLnBrk="0" hangingPunct="1">
                        <a:lnSpc>
                          <a:spcPct val="100000"/>
                        </a:lnSpc>
                        <a:spcBef>
                          <a:spcPts val="0"/>
                        </a:spcBef>
                        <a:spcAft>
                          <a:spcPts val="0"/>
                        </a:spcAft>
                        <a:buClrTx/>
                        <a:buSzTx/>
                        <a:buFontTx/>
                        <a:buNone/>
                      </a:pPr>
                      <a:r>
                        <a:rPr kumimoji="0" lang="de-DE" altLang="ja-JP" sz="900" b="1" dirty="0">
                          <a:solidFill>
                            <a:schemeClr val="bg1"/>
                          </a:solidFill>
                          <a:latin typeface="+mn-lt"/>
                        </a:rPr>
                        <a:t>Traveo2 CYT3BB</a:t>
                      </a:r>
                      <a:endParaRPr kumimoji="0" lang="en-US" altLang="ja-JP" sz="900" b="1" dirty="0">
                        <a:solidFill>
                          <a:schemeClr val="bg1"/>
                        </a:solidFill>
                        <a:latin typeface="+mn-lt"/>
                      </a:endParaRPr>
                    </a:p>
                  </a:txBody>
                  <a:tcPr marL="0" marR="0"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indent="0" algn="ctr" rtl="0" eaLnBrk="1" fontAlgn="auto" latinLnBrk="0" hangingPunct="1">
                        <a:lnSpc>
                          <a:spcPct val="100000"/>
                        </a:lnSpc>
                        <a:spcBef>
                          <a:spcPts val="0"/>
                        </a:spcBef>
                        <a:spcAft>
                          <a:spcPts val="0"/>
                        </a:spcAft>
                        <a:buClrTx/>
                        <a:buSzTx/>
                        <a:buFontTx/>
                        <a:buNone/>
                      </a:pPr>
                      <a:endParaRPr kumimoji="0" lang="de-DE" altLang="ja-JP" sz="900" b="1" dirty="0">
                        <a:solidFill>
                          <a:schemeClr val="bg1"/>
                        </a:solidFill>
                        <a:latin typeface="+mn-lt"/>
                      </a:endParaRPr>
                    </a:p>
                    <a:p>
                      <a:pPr marL="0" marR="0" indent="0" algn="ctr" rtl="0" eaLnBrk="1" fontAlgn="auto" latinLnBrk="0" hangingPunct="1">
                        <a:lnSpc>
                          <a:spcPct val="100000"/>
                        </a:lnSpc>
                        <a:spcBef>
                          <a:spcPts val="0"/>
                        </a:spcBef>
                        <a:spcAft>
                          <a:spcPts val="0"/>
                        </a:spcAft>
                        <a:buClrTx/>
                        <a:buSzTx/>
                        <a:buFontTx/>
                        <a:buNone/>
                      </a:pPr>
                      <a:endParaRPr kumimoji="0" lang="de-DE" altLang="ja-JP" sz="900" b="1" dirty="0">
                        <a:solidFill>
                          <a:schemeClr val="bg1"/>
                        </a:solidFill>
                        <a:latin typeface="+mn-lt"/>
                      </a:endParaRPr>
                    </a:p>
                    <a:p>
                      <a:pPr marL="0" marR="0" indent="0" algn="ctr" rtl="0" eaLnBrk="1" fontAlgn="auto" latinLnBrk="0" hangingPunct="1">
                        <a:lnSpc>
                          <a:spcPct val="100000"/>
                        </a:lnSpc>
                        <a:spcBef>
                          <a:spcPts val="0"/>
                        </a:spcBef>
                        <a:spcAft>
                          <a:spcPts val="0"/>
                        </a:spcAft>
                        <a:buClrTx/>
                        <a:buSzTx/>
                        <a:buFontTx/>
                        <a:buNone/>
                      </a:pPr>
                      <a:r>
                        <a:rPr kumimoji="0" lang="de-DE" altLang="ja-JP" sz="900" b="1" dirty="0">
                          <a:solidFill>
                            <a:schemeClr val="bg1"/>
                          </a:solidFill>
                          <a:latin typeface="+mn-lt"/>
                        </a:rPr>
                        <a:t>Traveo2 CYT4BB</a:t>
                      </a:r>
                      <a:endParaRPr kumimoji="0" lang="en-US" altLang="ja-JP" sz="900" b="1" dirty="0">
                        <a:solidFill>
                          <a:schemeClr val="bg1"/>
                        </a:solidFill>
                        <a:latin typeface="+mn-lt"/>
                      </a:endParaRPr>
                    </a:p>
                  </a:txBody>
                  <a:tcPr marL="0" marR="0"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indent="0" algn="ctr" rtl="0" eaLnBrk="1" fontAlgn="auto" latinLnBrk="0" hangingPunct="1">
                        <a:lnSpc>
                          <a:spcPct val="100000"/>
                        </a:lnSpc>
                        <a:spcBef>
                          <a:spcPts val="0"/>
                        </a:spcBef>
                        <a:spcAft>
                          <a:spcPts val="0"/>
                        </a:spcAft>
                        <a:buClrTx/>
                        <a:buSzTx/>
                        <a:buFontTx/>
                        <a:buNone/>
                      </a:pPr>
                      <a:endParaRPr kumimoji="0" lang="de-DE" altLang="ja-JP" sz="900" b="1" dirty="0">
                        <a:solidFill>
                          <a:schemeClr val="bg1"/>
                        </a:solidFill>
                        <a:latin typeface="+mn-lt"/>
                      </a:endParaRPr>
                    </a:p>
                    <a:p>
                      <a:pPr marL="0" marR="0" indent="0" algn="ctr" rtl="0" eaLnBrk="1" fontAlgn="auto" latinLnBrk="0" hangingPunct="1">
                        <a:lnSpc>
                          <a:spcPct val="100000"/>
                        </a:lnSpc>
                        <a:spcBef>
                          <a:spcPts val="0"/>
                        </a:spcBef>
                        <a:spcAft>
                          <a:spcPts val="0"/>
                        </a:spcAft>
                        <a:buClrTx/>
                        <a:buSzTx/>
                        <a:buFontTx/>
                        <a:buNone/>
                      </a:pPr>
                      <a:endParaRPr kumimoji="0" lang="de-DE" altLang="ja-JP" sz="900" b="1" dirty="0">
                        <a:solidFill>
                          <a:schemeClr val="bg1"/>
                        </a:solidFill>
                        <a:latin typeface="+mn-lt"/>
                      </a:endParaRPr>
                    </a:p>
                    <a:p>
                      <a:pPr marL="0" marR="0" indent="0" algn="ctr" rtl="0" eaLnBrk="1" fontAlgn="auto" latinLnBrk="0" hangingPunct="1">
                        <a:lnSpc>
                          <a:spcPct val="100000"/>
                        </a:lnSpc>
                        <a:spcBef>
                          <a:spcPts val="0"/>
                        </a:spcBef>
                        <a:spcAft>
                          <a:spcPts val="0"/>
                        </a:spcAft>
                        <a:buClrTx/>
                        <a:buSzTx/>
                        <a:buFontTx/>
                        <a:buNone/>
                      </a:pPr>
                      <a:r>
                        <a:rPr kumimoji="0" lang="de-DE" altLang="ja-JP" sz="900" b="1" dirty="0">
                          <a:solidFill>
                            <a:schemeClr val="bg1"/>
                          </a:solidFill>
                          <a:latin typeface="+mn-lt"/>
                        </a:rPr>
                        <a:t>S32K314</a:t>
                      </a:r>
                      <a:endParaRPr kumimoji="0" lang="en-US" altLang="ja-JP" sz="900" b="1" dirty="0">
                        <a:solidFill>
                          <a:schemeClr val="bg1"/>
                        </a:solidFill>
                        <a:latin typeface="+mn-lt"/>
                      </a:endParaRPr>
                    </a:p>
                  </a:txBody>
                  <a:tcPr marL="0" marR="0"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marR="0" indent="0" algn="ctr" rtl="0" eaLnBrk="1" fontAlgn="auto" latinLnBrk="0" hangingPunct="1">
                        <a:lnSpc>
                          <a:spcPct val="100000"/>
                        </a:lnSpc>
                        <a:spcBef>
                          <a:spcPts val="0"/>
                        </a:spcBef>
                        <a:spcAft>
                          <a:spcPts val="0"/>
                        </a:spcAft>
                        <a:buClrTx/>
                        <a:buSzTx/>
                        <a:buFontTx/>
                        <a:buNone/>
                      </a:pPr>
                      <a:endParaRPr kumimoji="0" lang="de-DE" altLang="ja-JP" sz="900" b="1" dirty="0">
                        <a:solidFill>
                          <a:schemeClr val="bg1"/>
                        </a:solidFill>
                        <a:latin typeface="+mn-lt"/>
                      </a:endParaRPr>
                    </a:p>
                    <a:p>
                      <a:pPr marL="0" marR="0" indent="0" algn="ctr" rtl="0" eaLnBrk="1" fontAlgn="auto" latinLnBrk="0" hangingPunct="1">
                        <a:lnSpc>
                          <a:spcPct val="100000"/>
                        </a:lnSpc>
                        <a:spcBef>
                          <a:spcPts val="0"/>
                        </a:spcBef>
                        <a:spcAft>
                          <a:spcPts val="0"/>
                        </a:spcAft>
                        <a:buClrTx/>
                        <a:buSzTx/>
                        <a:buFontTx/>
                        <a:buNone/>
                      </a:pPr>
                      <a:endParaRPr kumimoji="0" lang="de-DE" altLang="ja-JP" sz="900" b="1" dirty="0">
                        <a:solidFill>
                          <a:schemeClr val="bg1"/>
                        </a:solidFill>
                        <a:latin typeface="+mn-lt"/>
                      </a:endParaRPr>
                    </a:p>
                    <a:p>
                      <a:pPr marL="0" marR="0" indent="0" algn="ctr" rtl="0" eaLnBrk="1" fontAlgn="auto" latinLnBrk="0" hangingPunct="1">
                        <a:lnSpc>
                          <a:spcPct val="100000"/>
                        </a:lnSpc>
                        <a:spcBef>
                          <a:spcPts val="0"/>
                        </a:spcBef>
                        <a:spcAft>
                          <a:spcPts val="0"/>
                        </a:spcAft>
                        <a:buClrTx/>
                        <a:buSzTx/>
                        <a:buFontTx/>
                        <a:buNone/>
                      </a:pPr>
                      <a:r>
                        <a:rPr kumimoji="0" lang="de-DE" altLang="ja-JP" sz="900" b="1" dirty="0">
                          <a:solidFill>
                            <a:schemeClr val="bg1"/>
                          </a:solidFill>
                          <a:latin typeface="+mn-lt"/>
                        </a:rPr>
                        <a:t>S32K324</a:t>
                      </a:r>
                      <a:endParaRPr kumimoji="0" lang="en-US" altLang="ja-JP" sz="900" b="1" dirty="0">
                        <a:solidFill>
                          <a:schemeClr val="bg1"/>
                        </a:solidFill>
                        <a:latin typeface="+mn-lt"/>
                      </a:endParaRPr>
                    </a:p>
                  </a:txBody>
                  <a:tcPr marL="0" marR="0"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extLst>
                  <a:ext uri="{0D108BD9-81ED-4DB2-BD59-A6C34878D82A}">
                    <a16:rowId xmlns:a16="http://schemas.microsoft.com/office/drawing/2014/main" val="287471673"/>
                  </a:ext>
                </a:extLst>
              </a:tr>
              <a:tr h="208706">
                <a:tc>
                  <a:txBody>
                    <a:bodyPr/>
                    <a:lstStyle/>
                    <a:p>
                      <a:pPr algn="ctr"/>
                      <a:r>
                        <a:rPr kumimoji="1" lang="en-US" altLang="ja-JP" sz="900" b="1">
                          <a:solidFill>
                            <a:schemeClr val="tx1"/>
                          </a:solidFill>
                          <a:latin typeface="+mn-lt"/>
                          <a:cs typeface="Calibri"/>
                        </a:rPr>
                        <a:t>CPU</a:t>
                      </a:r>
                      <a:endParaRPr kumimoji="1" lang="ja-JP" altLang="en-US" sz="900" b="1">
                        <a:solidFill>
                          <a:schemeClr val="tx1"/>
                        </a:solidFill>
                        <a:latin typeface="+mn-lt"/>
                        <a:cs typeface="Calibri"/>
                      </a:endParaRPr>
                    </a:p>
                  </a:txBody>
                  <a:tcPr marT="27432" marB="27432" anchor="ctr">
                    <a:lnT w="38100" cap="flat" cmpd="sng" algn="ctr">
                      <a:solidFill>
                        <a:schemeClr val="bg1"/>
                      </a:solidFill>
                      <a:prstDash val="solid"/>
                      <a:round/>
                      <a:headEnd type="none" w="med" len="med"/>
                      <a:tailEnd type="none" w="med" len="med"/>
                    </a:lnT>
                    <a:solidFill>
                      <a:schemeClr val="bg2">
                        <a:lumMod val="75000"/>
                      </a:schemeClr>
                    </a:solidFill>
                  </a:tcPr>
                </a:tc>
                <a:tc>
                  <a:txBody>
                    <a:bodyPr/>
                    <a:lstStyle/>
                    <a:p>
                      <a:pPr lvl="0" algn="ctr">
                        <a:lnSpc>
                          <a:spcPct val="100000"/>
                        </a:lnSpc>
                        <a:buNone/>
                      </a:pPr>
                      <a:r>
                        <a:rPr lang="en-US" sz="900" b="0" i="0" u="none" strike="noStrike" noProof="0">
                          <a:solidFill>
                            <a:schemeClr val="tx1"/>
                          </a:solidFill>
                          <a:latin typeface="Arial"/>
                        </a:rPr>
                        <a:t>(1+0) x Cortex-M33 </a:t>
                      </a:r>
                    </a:p>
                    <a:p>
                      <a:pPr lvl="0" algn="ctr">
                        <a:lnSpc>
                          <a:spcPct val="100000"/>
                        </a:lnSpc>
                        <a:buNone/>
                      </a:pPr>
                      <a:r>
                        <a:rPr lang="en-US" sz="900" b="0" i="0" u="none" strike="noStrike" noProof="0">
                          <a:solidFill>
                            <a:schemeClr val="tx1"/>
                          </a:solidFill>
                          <a:latin typeface="Arial"/>
                        </a:rPr>
                        <a:t>@ 240 MHz</a:t>
                      </a:r>
                      <a:endParaRPr kumimoji="1" lang="en-US" sz="900"/>
                    </a:p>
                  </a:txBody>
                  <a:tcPr marL="36000" marR="36000" marT="27432" marB="27432" anchor="ctr">
                    <a:lnT w="38100" cap="flat" cmpd="sng" algn="ctr">
                      <a:solidFill>
                        <a:schemeClr val="bg1"/>
                      </a:solidFill>
                      <a:prstDash val="solid"/>
                      <a:round/>
                      <a:headEnd type="none" w="med" len="med"/>
                      <a:tailEnd type="none" w="med" len="med"/>
                    </a:lnT>
                    <a:solidFill>
                      <a:schemeClr val="tx2">
                        <a:lumMod val="40000"/>
                        <a:lumOff val="60000"/>
                      </a:schemeClr>
                    </a:solidFill>
                  </a:tcPr>
                </a:tc>
                <a:tc>
                  <a:txBody>
                    <a:bodyPr/>
                    <a:lstStyle/>
                    <a:p>
                      <a:pPr algn="ctr">
                        <a:lnSpc>
                          <a:spcPct val="100000"/>
                        </a:lnSpc>
                      </a:pPr>
                      <a:r>
                        <a:rPr kumimoji="1" lang="en-US" altLang="ja-JP" sz="900" b="0" i="0" dirty="0">
                          <a:solidFill>
                            <a:schemeClr val="tx1"/>
                          </a:solidFill>
                          <a:latin typeface="+mn-lt"/>
                        </a:rPr>
                        <a:t>(1+0) x </a:t>
                      </a:r>
                      <a:r>
                        <a:rPr lang="en-US" altLang="ja-JP" sz="900" b="0" i="0" dirty="0">
                          <a:solidFill>
                            <a:schemeClr val="tx1"/>
                          </a:solidFill>
                          <a:latin typeface="+mn-lt"/>
                        </a:rPr>
                        <a:t>Cortex-M4</a:t>
                      </a:r>
                      <a:r>
                        <a:rPr kumimoji="1" lang="en-US" altLang="ja-JP" sz="900" b="0" i="0" dirty="0">
                          <a:solidFill>
                            <a:schemeClr val="tx1"/>
                          </a:solidFill>
                          <a:latin typeface="+mn-lt"/>
                        </a:rPr>
                        <a:t> @ </a:t>
                      </a:r>
                      <a:r>
                        <a:rPr lang="en-US" altLang="ja-JP" sz="900" b="0" i="0" dirty="0">
                          <a:solidFill>
                            <a:schemeClr val="tx1"/>
                          </a:solidFill>
                          <a:latin typeface="+mn-lt"/>
                        </a:rPr>
                        <a:t>160 </a:t>
                      </a:r>
                      <a:r>
                        <a:rPr kumimoji="1" lang="en-US" altLang="ja-JP" sz="900" b="0" i="0" dirty="0">
                          <a:solidFill>
                            <a:schemeClr val="tx1"/>
                          </a:solidFill>
                          <a:latin typeface="+mn-lt"/>
                        </a:rPr>
                        <a:t> MHz</a:t>
                      </a:r>
                    </a:p>
                  </a:txBody>
                  <a:tcPr marL="36000" marR="36000" marT="27432" marB="27432" anchor="ctr">
                    <a:lnT w="38100" cap="flat" cmpd="sng" algn="ctr">
                      <a:solidFill>
                        <a:schemeClr val="bg1"/>
                      </a:solidFill>
                      <a:prstDash val="solid"/>
                      <a:round/>
                      <a:headEnd type="none" w="med" len="med"/>
                      <a:tailEnd type="none" w="med" len="med"/>
                    </a:lnT>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a:solidFill>
                            <a:schemeClr val="tx1"/>
                          </a:solidFill>
                          <a:latin typeface="+mn-lt"/>
                        </a:rPr>
                        <a:t>(1+0)x Cortex-M7 @ 250 MHz</a:t>
                      </a:r>
                      <a:endParaRPr kumimoji="1" lang="en-US" altLang="ja-JP" sz="900" b="0" i="0">
                        <a:solidFill>
                          <a:schemeClr val="tx1"/>
                        </a:solidFill>
                        <a:latin typeface="+mn-lt"/>
                      </a:endParaRPr>
                    </a:p>
                  </a:txBody>
                  <a:tcPr marL="36000" marR="36000" marT="27432" marB="27432" anchor="ctr">
                    <a:lnT w="38100" cap="flat" cmpd="sng" algn="ctr">
                      <a:solidFill>
                        <a:schemeClr val="bg1"/>
                      </a:solidFill>
                      <a:prstDash val="solid"/>
                      <a:round/>
                      <a:headEnd type="none" w="med" len="med"/>
                      <a:tailEnd type="none" w="med" len="med"/>
                    </a:lnT>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a:solidFill>
                            <a:schemeClr val="tx1"/>
                          </a:solidFill>
                          <a:latin typeface="+mn-lt"/>
                        </a:rPr>
                        <a:t>(2+0)x Cortex-M7 @ 250 MHz</a:t>
                      </a:r>
                      <a:endParaRPr kumimoji="1" lang="en-US" altLang="ja-JP" sz="900" b="0" i="0">
                        <a:solidFill>
                          <a:schemeClr val="tx1"/>
                        </a:solidFill>
                        <a:latin typeface="+mn-lt"/>
                      </a:endParaRPr>
                    </a:p>
                  </a:txBody>
                  <a:tcPr marL="36000" marR="36000" marT="27432" marB="27432" anchor="ctr">
                    <a:lnT w="38100" cap="flat" cmpd="sng" algn="ctr">
                      <a:solidFill>
                        <a:schemeClr val="bg1"/>
                      </a:solidFill>
                      <a:prstDash val="solid"/>
                      <a:round/>
                      <a:headEnd type="none" w="med" len="med"/>
                      <a:tailEnd type="none" w="med" len="med"/>
                    </a:lnT>
                    <a:solidFill>
                      <a:schemeClr val="accent2">
                        <a:lumMod val="20000"/>
                        <a:lumOff val="80000"/>
                      </a:schemeClr>
                    </a:solidFill>
                  </a:tcPr>
                </a:tc>
                <a:tc>
                  <a:txBody>
                    <a:bodyPr/>
                    <a:lstStyle/>
                    <a:p>
                      <a:pPr algn="ctr">
                        <a:lnSpc>
                          <a:spcPct val="100000"/>
                        </a:lnSpc>
                      </a:pPr>
                      <a:r>
                        <a:rPr kumimoji="1" lang="de-DE" altLang="ja-JP" sz="900" b="0" i="0">
                          <a:solidFill>
                            <a:schemeClr val="tx1"/>
                          </a:solidFill>
                          <a:latin typeface="+mn-lt"/>
                        </a:rPr>
                        <a:t>(1+0)x Cortex-M7 @ 160 MHz</a:t>
                      </a:r>
                      <a:endParaRPr kumimoji="1" lang="en-US" altLang="ja-JP" sz="900" b="0" i="0">
                        <a:solidFill>
                          <a:schemeClr val="tx1"/>
                        </a:solidFill>
                        <a:latin typeface="+mn-lt"/>
                      </a:endParaRPr>
                    </a:p>
                  </a:txBody>
                  <a:tcPr marL="36000" marR="36000" marT="27432" marB="27432" anchor="ctr">
                    <a:lnT w="38100" cap="flat" cmpd="sng" algn="ctr">
                      <a:solidFill>
                        <a:schemeClr val="bg1"/>
                      </a:solidFill>
                      <a:prstDash val="solid"/>
                      <a:round/>
                      <a:headEnd type="none" w="med" len="med"/>
                      <a:tailEnd type="none" w="med" len="med"/>
                    </a:lnT>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a:solidFill>
                            <a:schemeClr val="tx1"/>
                          </a:solidFill>
                          <a:latin typeface="+mn-lt"/>
                        </a:rPr>
                        <a:t>(2+0)x Cortex-M7 @ 160 MHz</a:t>
                      </a:r>
                      <a:endParaRPr kumimoji="1" lang="en-US" altLang="ja-JP" sz="900" b="0" i="0">
                        <a:solidFill>
                          <a:schemeClr val="tx1"/>
                        </a:solidFill>
                        <a:latin typeface="+mn-lt"/>
                      </a:endParaRPr>
                    </a:p>
                  </a:txBody>
                  <a:tcPr marL="36000" marR="36000" marT="27432" marB="27432" anchor="ctr">
                    <a:lnT w="38100" cap="flat" cmpd="sng" algn="ctr">
                      <a:solidFill>
                        <a:schemeClr val="bg1"/>
                      </a:solidFill>
                      <a:prstDash val="solid"/>
                      <a:round/>
                      <a:headEnd type="none" w="med" len="med"/>
                      <a:tailEnd type="none" w="med" len="med"/>
                    </a:lnT>
                    <a:solidFill>
                      <a:srgbClr val="FFC000"/>
                    </a:solidFill>
                  </a:tcPr>
                </a:tc>
                <a:extLst>
                  <a:ext uri="{0D108BD9-81ED-4DB2-BD59-A6C34878D82A}">
                    <a16:rowId xmlns:a16="http://schemas.microsoft.com/office/drawing/2014/main" val="1060144768"/>
                  </a:ext>
                </a:extLst>
              </a:tr>
              <a:tr h="208706">
                <a:tc>
                  <a:txBody>
                    <a:bodyPr/>
                    <a:lstStyle/>
                    <a:p>
                      <a:pPr algn="ctr"/>
                      <a:r>
                        <a:rPr kumimoji="1" lang="en-US" altLang="ja-JP" sz="900" b="1">
                          <a:solidFill>
                            <a:schemeClr val="tx1"/>
                          </a:solidFill>
                          <a:latin typeface="+mn-lt"/>
                          <a:cs typeface="Calibri"/>
                        </a:rPr>
                        <a:t>Code</a:t>
                      </a:r>
                      <a:r>
                        <a:rPr kumimoji="1" lang="ja-JP" altLang="en-US" sz="900" b="1">
                          <a:solidFill>
                            <a:schemeClr val="tx1"/>
                          </a:solidFill>
                          <a:latin typeface="+mn-lt"/>
                          <a:cs typeface="Calibri"/>
                        </a:rPr>
                        <a:t> </a:t>
                      </a:r>
                      <a:r>
                        <a:rPr kumimoji="1" lang="en-US" altLang="ja-JP" sz="900" b="1">
                          <a:solidFill>
                            <a:schemeClr val="tx1"/>
                          </a:solidFill>
                          <a:latin typeface="+mn-lt"/>
                          <a:cs typeface="Calibri"/>
                        </a:rPr>
                        <a:t>Flash</a:t>
                      </a:r>
                      <a:r>
                        <a:rPr kumimoji="1" lang="ja-JP" altLang="en-US" sz="900" b="1">
                          <a:solidFill>
                            <a:schemeClr val="tx1"/>
                          </a:solidFill>
                          <a:latin typeface="+mn-lt"/>
                          <a:cs typeface="Calibri"/>
                        </a:rPr>
                        <a:t> </a:t>
                      </a:r>
                      <a:r>
                        <a:rPr kumimoji="1" lang="en-US" altLang="ja-JP" sz="900" b="1">
                          <a:solidFill>
                            <a:schemeClr val="tx1"/>
                          </a:solidFill>
                          <a:latin typeface="+mn-lt"/>
                          <a:cs typeface="Calibri"/>
                        </a:rPr>
                        <a:t>/</a:t>
                      </a:r>
                      <a:r>
                        <a:rPr kumimoji="1" lang="ja-JP" altLang="en-US" sz="900" b="1">
                          <a:solidFill>
                            <a:schemeClr val="tx1"/>
                          </a:solidFill>
                          <a:latin typeface="+mn-lt"/>
                          <a:cs typeface="Calibri"/>
                        </a:rPr>
                        <a:t> </a:t>
                      </a:r>
                      <a:r>
                        <a:rPr kumimoji="1" lang="en-US" altLang="ja-JP" sz="900" b="1">
                          <a:solidFill>
                            <a:schemeClr val="tx1"/>
                          </a:solidFill>
                          <a:latin typeface="+mn-lt"/>
                          <a:cs typeface="Calibri"/>
                        </a:rPr>
                        <a:t>Data Flash</a:t>
                      </a:r>
                      <a:endParaRPr kumimoji="1" lang="ja-JP" altLang="en-US" sz="900" b="1">
                        <a:solidFill>
                          <a:schemeClr val="tx1"/>
                        </a:solidFill>
                        <a:latin typeface="+mn-lt"/>
                        <a:cs typeface="Calibri"/>
                      </a:endParaRPr>
                    </a:p>
                  </a:txBody>
                  <a:tcPr marT="27432" marB="27432" anchor="ctr">
                    <a:solidFill>
                      <a:schemeClr val="bg2">
                        <a:lumMod val="75000"/>
                      </a:schemeClr>
                    </a:solidFill>
                  </a:tcPr>
                </a:tc>
                <a:tc>
                  <a:txBody>
                    <a:bodyPr/>
                    <a:lstStyle/>
                    <a:p>
                      <a:pPr marL="0" marR="0" lvl="0" indent="0" algn="ctr">
                        <a:lnSpc>
                          <a:spcPct val="100000"/>
                        </a:lnSpc>
                        <a:spcBef>
                          <a:spcPts val="0"/>
                        </a:spcBef>
                        <a:spcAft>
                          <a:spcPts val="0"/>
                        </a:spcAft>
                        <a:buNone/>
                      </a:pPr>
                      <a:r>
                        <a:rPr lang="en-US" sz="900" b="0" i="0" u="none" strike="noStrike" kern="1200" noProof="0" dirty="0">
                          <a:solidFill>
                            <a:schemeClr val="tx1"/>
                          </a:solidFill>
                          <a:latin typeface="Arial"/>
                        </a:rPr>
                        <a:t>4 MB / 256 KB</a:t>
                      </a:r>
                      <a:endParaRPr kumimoji="1" lang="en-US" sz="900" dirty="0"/>
                    </a:p>
                  </a:txBody>
                  <a:tcPr marL="36000" marR="36000" marT="27432" marB="27432" anchor="ctr">
                    <a:solidFill>
                      <a:schemeClr val="tx2">
                        <a:lumMod val="40000"/>
                        <a:lumOff val="60000"/>
                      </a:schemeClr>
                    </a:solidFill>
                  </a:tcPr>
                </a:tc>
                <a:tc>
                  <a:txBody>
                    <a:bodyPr/>
                    <a:lstStyle/>
                    <a:p>
                      <a:pPr marL="0" marR="0" indent="0" algn="ctr" rtl="0" eaLnBrk="1" fontAlgn="auto" latinLnBrk="0" hangingPunct="1">
                        <a:lnSpc>
                          <a:spcPct val="100000"/>
                        </a:lnSpc>
                        <a:spcBef>
                          <a:spcPts val="0"/>
                        </a:spcBef>
                        <a:spcAft>
                          <a:spcPts val="0"/>
                        </a:spcAft>
                        <a:buClrTx/>
                        <a:buSzTx/>
                        <a:buFontTx/>
                        <a:buNone/>
                      </a:pPr>
                      <a:r>
                        <a:rPr lang="en-US" altLang="ja-JP" sz="900" b="0" i="0" kern="1200" dirty="0">
                          <a:solidFill>
                            <a:schemeClr val="tx1"/>
                          </a:solidFill>
                          <a:latin typeface="+mn-lt"/>
                          <a:ea typeface="+mn-ea"/>
                          <a:cs typeface="+mn-cs"/>
                        </a:rPr>
                        <a:t>4MB</a:t>
                      </a:r>
                      <a:r>
                        <a:rPr kumimoji="1" lang="en-US" altLang="ja-JP" sz="900" b="0" i="0" kern="1200" dirty="0">
                          <a:solidFill>
                            <a:schemeClr val="tx1"/>
                          </a:solidFill>
                          <a:latin typeface="+mn-lt"/>
                          <a:ea typeface="+mn-ea"/>
                          <a:cs typeface="+mn-cs"/>
                        </a:rPr>
                        <a:t> / </a:t>
                      </a:r>
                      <a:r>
                        <a:rPr lang="en-US" altLang="ja-JP" sz="900" b="0" i="0" kern="1200" dirty="0">
                          <a:solidFill>
                            <a:schemeClr val="tx1"/>
                          </a:solidFill>
                          <a:latin typeface="+mn-lt"/>
                          <a:ea typeface="+mn-ea"/>
                          <a:cs typeface="+mn-cs"/>
                        </a:rPr>
                        <a:t>128 KB </a:t>
                      </a:r>
                      <a:endParaRPr kumimoji="1" lang="en-US" altLang="ja-JP" sz="900" b="0" i="0" kern="1200" dirty="0">
                        <a:solidFill>
                          <a:schemeClr val="tx1"/>
                        </a:solidFill>
                        <a:latin typeface="+mn-lt"/>
                        <a:ea typeface="+mn-ea"/>
                        <a:cs typeface="+mn-cs"/>
                      </a:endParaRPr>
                    </a:p>
                  </a:txBody>
                  <a:tcPr marL="36000" marR="36000" marT="27432" marB="27432" anchor="ctr">
                    <a:solidFill>
                      <a:schemeClr val="accent2">
                        <a:lumMod val="20000"/>
                        <a:lumOff val="80000"/>
                      </a:schemeClr>
                    </a:solidFill>
                  </a:tcPr>
                </a:tc>
                <a:tc>
                  <a:txBody>
                    <a:bodyPr/>
                    <a:lstStyle/>
                    <a:p>
                      <a:pPr marL="0" marR="0" indent="0" algn="ctr" rtl="0" eaLnBrk="1" fontAlgn="auto" latinLnBrk="0" hangingPunct="1">
                        <a:lnSpc>
                          <a:spcPct val="100000"/>
                        </a:lnSpc>
                        <a:spcBef>
                          <a:spcPts val="0"/>
                        </a:spcBef>
                        <a:spcAft>
                          <a:spcPts val="0"/>
                        </a:spcAft>
                        <a:buClrTx/>
                        <a:buSzTx/>
                        <a:buFontTx/>
                        <a:buNone/>
                      </a:pPr>
                      <a:r>
                        <a:rPr kumimoji="1" lang="de-DE" altLang="ja-JP" sz="900" b="0" i="0" kern="1200" dirty="0">
                          <a:solidFill>
                            <a:schemeClr val="tx1"/>
                          </a:solidFill>
                          <a:latin typeface="+mn-lt"/>
                          <a:ea typeface="+mn-ea"/>
                          <a:cs typeface="+mn-cs"/>
                        </a:rPr>
                        <a:t>4MB / 256 KB</a:t>
                      </a:r>
                      <a:endParaRPr kumimoji="1" lang="en-US" altLang="ja-JP" sz="900" b="0" i="0" kern="1200" dirty="0">
                        <a:solidFill>
                          <a:schemeClr val="tx1"/>
                        </a:solidFill>
                        <a:latin typeface="+mn-lt"/>
                        <a:ea typeface="+mn-ea"/>
                        <a:cs typeface="+mn-cs"/>
                      </a:endParaRPr>
                    </a:p>
                  </a:txBody>
                  <a:tcPr marL="36000" marR="36000" marT="27432" marB="27432" anchor="ctr">
                    <a:solidFill>
                      <a:schemeClr val="accent2">
                        <a:lumMod val="20000"/>
                        <a:lumOff val="80000"/>
                      </a:schemeClr>
                    </a:solidFill>
                  </a:tcPr>
                </a:tc>
                <a:tc>
                  <a:txBody>
                    <a:bodyPr/>
                    <a:lstStyle/>
                    <a:p>
                      <a:pPr marL="0" marR="0" indent="0" algn="ctr" rtl="0" eaLnBrk="1" fontAlgn="auto" latinLnBrk="0" hangingPunct="1">
                        <a:lnSpc>
                          <a:spcPct val="100000"/>
                        </a:lnSpc>
                        <a:spcBef>
                          <a:spcPts val="0"/>
                        </a:spcBef>
                        <a:spcAft>
                          <a:spcPts val="0"/>
                        </a:spcAft>
                        <a:buClrTx/>
                        <a:buSzTx/>
                        <a:buFontTx/>
                        <a:buNone/>
                      </a:pPr>
                      <a:r>
                        <a:rPr kumimoji="1" lang="de-DE" altLang="ja-JP" sz="900" b="0" i="0" kern="1200">
                          <a:solidFill>
                            <a:schemeClr val="tx1"/>
                          </a:solidFill>
                          <a:latin typeface="+mn-lt"/>
                          <a:ea typeface="+mn-ea"/>
                          <a:cs typeface="+mn-cs"/>
                        </a:rPr>
                        <a:t>4MB / 256 KB</a:t>
                      </a:r>
                      <a:endParaRPr kumimoji="1" lang="en-US" altLang="ja-JP" sz="900" b="0" i="0" kern="1200">
                        <a:solidFill>
                          <a:schemeClr val="tx1"/>
                        </a:solidFill>
                        <a:latin typeface="+mn-lt"/>
                        <a:ea typeface="+mn-ea"/>
                        <a:cs typeface="+mn-cs"/>
                      </a:endParaRPr>
                    </a:p>
                  </a:txBody>
                  <a:tcPr marL="36000" marR="36000" marT="27432" marB="27432" anchor="ctr">
                    <a:solidFill>
                      <a:schemeClr val="accent2">
                        <a:lumMod val="20000"/>
                        <a:lumOff val="80000"/>
                      </a:schemeClr>
                    </a:solidFill>
                  </a:tcPr>
                </a:tc>
                <a:tc>
                  <a:txBody>
                    <a:bodyPr/>
                    <a:lstStyle/>
                    <a:p>
                      <a:pPr marL="0" marR="0" indent="0" algn="ctr" rtl="0" eaLnBrk="1" fontAlgn="auto" latinLnBrk="0" hangingPunct="1">
                        <a:lnSpc>
                          <a:spcPct val="100000"/>
                        </a:lnSpc>
                        <a:spcBef>
                          <a:spcPts val="0"/>
                        </a:spcBef>
                        <a:spcAft>
                          <a:spcPts val="0"/>
                        </a:spcAft>
                        <a:buClrTx/>
                        <a:buSzTx/>
                        <a:buFontTx/>
                        <a:buNone/>
                      </a:pPr>
                      <a:r>
                        <a:rPr kumimoji="1" lang="de-DE" altLang="ja-JP" sz="900" b="0" i="0" kern="1200">
                          <a:solidFill>
                            <a:schemeClr val="tx1"/>
                          </a:solidFill>
                          <a:latin typeface="+mn-lt"/>
                          <a:ea typeface="+mn-ea"/>
                          <a:cs typeface="+mn-cs"/>
                        </a:rPr>
                        <a:t>4MB/ 128 KB</a:t>
                      </a:r>
                      <a:endParaRPr kumimoji="1" lang="en-US" altLang="ja-JP" sz="900" b="0" i="0" kern="1200">
                        <a:solidFill>
                          <a:schemeClr val="tx1"/>
                        </a:solidFill>
                        <a:latin typeface="+mn-lt"/>
                        <a:ea typeface="+mn-ea"/>
                        <a:cs typeface="+mn-cs"/>
                      </a:endParaRPr>
                    </a:p>
                  </a:txBody>
                  <a:tcPr marL="36000" marR="36000" marT="27432" marB="27432" anchor="ctr">
                    <a:solidFill>
                      <a:srgbClr val="FFC000"/>
                    </a:solidFill>
                  </a:tcPr>
                </a:tc>
                <a:tc>
                  <a:txBody>
                    <a:bodyPr/>
                    <a:lstStyle/>
                    <a:p>
                      <a:pPr marL="0" marR="0" indent="0" algn="ctr" rtl="0" eaLnBrk="1" fontAlgn="auto" latinLnBrk="0" hangingPunct="1">
                        <a:lnSpc>
                          <a:spcPct val="100000"/>
                        </a:lnSpc>
                        <a:spcBef>
                          <a:spcPts val="0"/>
                        </a:spcBef>
                        <a:spcAft>
                          <a:spcPts val="0"/>
                        </a:spcAft>
                        <a:buClrTx/>
                        <a:buSzTx/>
                        <a:buFontTx/>
                        <a:buNone/>
                      </a:pPr>
                      <a:r>
                        <a:rPr kumimoji="1" lang="de-DE" altLang="ja-JP" sz="900" b="0" i="0" kern="1200">
                          <a:solidFill>
                            <a:schemeClr val="tx1"/>
                          </a:solidFill>
                          <a:latin typeface="+mn-lt"/>
                          <a:ea typeface="+mn-ea"/>
                          <a:cs typeface="+mn-cs"/>
                        </a:rPr>
                        <a:t>4MB/ 128 KB</a:t>
                      </a:r>
                      <a:endParaRPr kumimoji="1" lang="en-US" altLang="ja-JP" sz="900" b="0" i="0" kern="1200">
                        <a:solidFill>
                          <a:schemeClr val="tx1"/>
                        </a:solidFill>
                        <a:latin typeface="+mn-lt"/>
                        <a:ea typeface="+mn-ea"/>
                        <a:cs typeface="+mn-cs"/>
                      </a:endParaRPr>
                    </a:p>
                  </a:txBody>
                  <a:tcPr marL="36000" marR="36000" marT="27432" marB="27432" anchor="ctr">
                    <a:solidFill>
                      <a:srgbClr val="FFC000"/>
                    </a:solidFill>
                  </a:tcPr>
                </a:tc>
                <a:extLst>
                  <a:ext uri="{0D108BD9-81ED-4DB2-BD59-A6C34878D82A}">
                    <a16:rowId xmlns:a16="http://schemas.microsoft.com/office/drawing/2014/main" val="2258215934"/>
                  </a:ext>
                </a:extLst>
              </a:tr>
              <a:tr h="208706">
                <a:tc>
                  <a:txBody>
                    <a:bodyPr/>
                    <a:lstStyle/>
                    <a:p>
                      <a:pPr algn="ctr"/>
                      <a:r>
                        <a:rPr kumimoji="1" lang="en-US" altLang="ja-JP" sz="900" b="1">
                          <a:solidFill>
                            <a:schemeClr val="tx1"/>
                          </a:solidFill>
                          <a:latin typeface="+mn-lt"/>
                          <a:cs typeface="Calibri"/>
                        </a:rPr>
                        <a:t>Total</a:t>
                      </a:r>
                      <a:r>
                        <a:rPr kumimoji="1" lang="ja-JP" altLang="en-US" sz="900" b="1">
                          <a:solidFill>
                            <a:schemeClr val="tx1"/>
                          </a:solidFill>
                          <a:latin typeface="+mn-lt"/>
                          <a:cs typeface="Calibri"/>
                        </a:rPr>
                        <a:t> </a:t>
                      </a:r>
                      <a:r>
                        <a:rPr kumimoji="1" lang="en-US" altLang="ja-JP" sz="900" b="1">
                          <a:solidFill>
                            <a:schemeClr val="tx1"/>
                          </a:solidFill>
                          <a:latin typeface="+mn-lt"/>
                          <a:cs typeface="Calibri"/>
                        </a:rPr>
                        <a:t>RAM</a:t>
                      </a:r>
                      <a:endParaRPr kumimoji="1" lang="ja-JP" altLang="en-US" sz="900" b="1">
                        <a:solidFill>
                          <a:schemeClr val="tx1"/>
                        </a:solidFill>
                        <a:latin typeface="+mn-lt"/>
                        <a:cs typeface="Calibri"/>
                      </a:endParaRPr>
                    </a:p>
                  </a:txBody>
                  <a:tcPr marT="27432" marB="27432" anchor="ctr">
                    <a:solidFill>
                      <a:schemeClr val="bg2">
                        <a:lumMod val="75000"/>
                      </a:schemeClr>
                    </a:solidFill>
                  </a:tcPr>
                </a:tc>
                <a:tc>
                  <a:txBody>
                    <a:bodyPr/>
                    <a:lstStyle/>
                    <a:p>
                      <a:pPr marL="0" marR="0" lvl="0" indent="0" algn="ctr">
                        <a:lnSpc>
                          <a:spcPct val="100000"/>
                        </a:lnSpc>
                        <a:spcBef>
                          <a:spcPts val="0"/>
                        </a:spcBef>
                        <a:spcAft>
                          <a:spcPts val="0"/>
                        </a:spcAft>
                        <a:buNone/>
                      </a:pPr>
                      <a:r>
                        <a:rPr lang="en-US" sz="900" b="0" i="0" u="none" strike="noStrike" kern="1200" noProof="0" dirty="0">
                          <a:solidFill>
                            <a:schemeClr val="tx1"/>
                          </a:solidFill>
                          <a:latin typeface="Arial"/>
                        </a:rPr>
                        <a:t>864</a:t>
                      </a:r>
                      <a:r>
                        <a:rPr lang="ja-JP" altLang="en-US" sz="900" b="0" i="0" u="none" strike="noStrike" kern="1200" noProof="0" dirty="0">
                          <a:solidFill>
                            <a:schemeClr val="tx1"/>
                          </a:solidFill>
                          <a:latin typeface="Arial"/>
                          <a:ea typeface="+mn-ea"/>
                        </a:rPr>
                        <a:t> </a:t>
                      </a:r>
                      <a:r>
                        <a:rPr lang="en-US" sz="900" b="0" i="0" u="none" strike="noStrike" kern="1200" noProof="0" dirty="0">
                          <a:solidFill>
                            <a:schemeClr val="tx1"/>
                          </a:solidFill>
                          <a:latin typeface="Arial"/>
                        </a:rPr>
                        <a:t>KB</a:t>
                      </a:r>
                      <a:endParaRPr kumimoji="1" lang="en-US" sz="900" dirty="0"/>
                    </a:p>
                  </a:txBody>
                  <a:tcPr marL="36000" marR="36000" marT="27432" marB="27432" anchor="ctr">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900" b="0" i="0" kern="1200" dirty="0">
                          <a:solidFill>
                            <a:schemeClr val="tx1"/>
                          </a:solidFill>
                          <a:latin typeface="+mn-lt"/>
                          <a:ea typeface="+mn-ea"/>
                          <a:cs typeface="+mn-cs"/>
                        </a:rPr>
                        <a:t>512 KB</a:t>
                      </a:r>
                      <a:endParaRPr kumimoji="1" lang="ja-JP" altLang="en-US" sz="900" b="0" i="0" kern="1200" dirty="0">
                        <a:solidFill>
                          <a:schemeClr val="tx1"/>
                        </a:solidFill>
                        <a:latin typeface="+mn-lt"/>
                        <a:ea typeface="+mn-ea"/>
                        <a:cs typeface="+mn-cs"/>
                      </a:endParaRP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kern="1200" dirty="0">
                          <a:solidFill>
                            <a:schemeClr val="tx1"/>
                          </a:solidFill>
                          <a:latin typeface="+mn-lt"/>
                          <a:ea typeface="+mn-ea"/>
                          <a:cs typeface="+mn-cs"/>
                        </a:rPr>
                        <a:t>768KB </a:t>
                      </a:r>
                      <a:r>
                        <a:rPr lang="en-US" sz="900" dirty="0"/>
                        <a:t>(incl. 16KB TCM) </a:t>
                      </a:r>
                      <a:endParaRPr kumimoji="1" lang="ja-JP" altLang="en-US" sz="900" b="0" i="0" kern="1200" dirty="0">
                        <a:solidFill>
                          <a:schemeClr val="tx1"/>
                        </a:solidFill>
                        <a:latin typeface="+mn-lt"/>
                        <a:ea typeface="+mn-ea"/>
                        <a:cs typeface="+mn-cs"/>
                      </a:endParaRP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kern="1200" dirty="0">
                          <a:solidFill>
                            <a:schemeClr val="tx1"/>
                          </a:solidFill>
                          <a:latin typeface="+mn-lt"/>
                          <a:ea typeface="+mn-ea"/>
                          <a:cs typeface="+mn-cs"/>
                        </a:rPr>
                        <a:t>768KB </a:t>
                      </a:r>
                      <a:r>
                        <a:rPr lang="en-US" sz="900" dirty="0"/>
                        <a:t>(incl. 16KB TCM) </a:t>
                      </a:r>
                      <a:endParaRPr kumimoji="1" lang="ja-JP" altLang="en-US" sz="900" b="0" i="0" kern="1200" dirty="0">
                        <a:solidFill>
                          <a:schemeClr val="tx1"/>
                        </a:solidFill>
                        <a:latin typeface="+mn-lt"/>
                        <a:ea typeface="+mn-ea"/>
                        <a:cs typeface="+mn-cs"/>
                      </a:endParaRP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kern="1200" dirty="0">
                          <a:solidFill>
                            <a:schemeClr val="tx1"/>
                          </a:solidFill>
                          <a:latin typeface="+mn-lt"/>
                          <a:ea typeface="+mn-ea"/>
                          <a:cs typeface="+mn-cs"/>
                        </a:rPr>
                        <a:t>512 KB </a:t>
                      </a:r>
                      <a:r>
                        <a:rPr lang="en-US" sz="900" dirty="0"/>
                        <a:t>(incl. 96KB TCM)</a:t>
                      </a:r>
                      <a:endParaRPr kumimoji="1" lang="ja-JP" altLang="en-US" sz="900" b="0" i="0" kern="1200" dirty="0">
                        <a:solidFill>
                          <a:schemeClr val="tx1"/>
                        </a:solidFill>
                        <a:latin typeface="+mn-lt"/>
                        <a:ea typeface="+mn-ea"/>
                        <a:cs typeface="+mn-cs"/>
                      </a:endParaRP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kern="1200" dirty="0">
                          <a:solidFill>
                            <a:schemeClr val="tx1"/>
                          </a:solidFill>
                          <a:latin typeface="+mn-lt"/>
                          <a:ea typeface="+mn-ea"/>
                          <a:cs typeface="+mn-cs"/>
                        </a:rPr>
                        <a:t>512 KB </a:t>
                      </a:r>
                      <a:r>
                        <a:rPr lang="en-US" sz="900" dirty="0"/>
                        <a:t>(incl. 192KB TCM) </a:t>
                      </a:r>
                      <a:endParaRPr kumimoji="1" lang="ja-JP" altLang="en-US" sz="900" b="0" i="0" kern="1200" dirty="0">
                        <a:solidFill>
                          <a:schemeClr val="tx1"/>
                        </a:solidFill>
                        <a:latin typeface="+mn-lt"/>
                        <a:ea typeface="+mn-ea"/>
                        <a:cs typeface="+mn-cs"/>
                      </a:endParaRPr>
                    </a:p>
                  </a:txBody>
                  <a:tcPr marL="36000" marR="36000" marT="27432" marB="27432" anchor="ctr">
                    <a:solidFill>
                      <a:srgbClr val="FFC000"/>
                    </a:solidFill>
                  </a:tcPr>
                </a:tc>
                <a:extLst>
                  <a:ext uri="{0D108BD9-81ED-4DB2-BD59-A6C34878D82A}">
                    <a16:rowId xmlns:a16="http://schemas.microsoft.com/office/drawing/2014/main" val="1235424151"/>
                  </a:ext>
                </a:extLst>
              </a:tr>
              <a:tr h="208706">
                <a:tc>
                  <a:txBody>
                    <a:bodyPr/>
                    <a:lstStyle/>
                    <a:p>
                      <a:pPr algn="ctr"/>
                      <a:r>
                        <a:rPr kumimoji="1" lang="en-US" altLang="ja-JP" sz="900" b="1">
                          <a:solidFill>
                            <a:schemeClr val="tx1"/>
                          </a:solidFill>
                          <a:latin typeface="+mn-lt"/>
                          <a:cs typeface="Calibri"/>
                        </a:rPr>
                        <a:t>Security</a:t>
                      </a:r>
                      <a:endParaRPr kumimoji="1" lang="ja-JP" altLang="en-US" sz="900" b="1">
                        <a:solidFill>
                          <a:schemeClr val="tx1"/>
                        </a:solidFill>
                        <a:latin typeface="+mn-lt"/>
                        <a:cs typeface="Calibri"/>
                      </a:endParaRPr>
                    </a:p>
                  </a:txBody>
                  <a:tcPr marT="27432" marB="27432"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cap="none" normalizeH="0" baseline="0" dirty="0">
                          <a:ln>
                            <a:noFill/>
                          </a:ln>
                          <a:solidFill>
                            <a:schemeClr val="tx1"/>
                          </a:solidFill>
                          <a:effectLst/>
                          <a:latin typeface="+mn-lt"/>
                        </a:rPr>
                        <a:t>EVITA-Full</a:t>
                      </a:r>
                    </a:p>
                  </a:txBody>
                  <a:tcPr marL="36000" marR="36000" marT="27432" marB="27432" anchor="ctr">
                    <a:solidFill>
                      <a:schemeClr val="tx2">
                        <a:lumMod val="40000"/>
                        <a:lumOff val="60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lang="en-US" altLang="ja-JP" sz="900" b="0" i="0" u="none" strike="noStrike" kern="1200" cap="none" spc="0" normalizeH="0" baseline="0" noProof="0" dirty="0" err="1">
                          <a:ln>
                            <a:noFill/>
                          </a:ln>
                          <a:solidFill>
                            <a:schemeClr val="tx1"/>
                          </a:solidFill>
                          <a:effectLst/>
                          <a:uLnTx/>
                          <a:uFillTx/>
                          <a:latin typeface="+mn-lt"/>
                          <a:ea typeface="メイリオ"/>
                          <a:cs typeface="メイリオ" panose="020B0604030504040204" pitchFamily="50" charset="-128"/>
                        </a:rPr>
                        <a:t>eSHE</a:t>
                      </a:r>
                      <a:r>
                        <a:rPr lang="en-US" altLang="ja-JP" sz="900" b="0" i="0" u="none" strike="noStrike" kern="1200" cap="none" spc="0" normalizeH="0" baseline="0" noProof="0" dirty="0">
                          <a:ln>
                            <a:noFill/>
                          </a:ln>
                          <a:solidFill>
                            <a:schemeClr val="tx1"/>
                          </a:solidFill>
                          <a:effectLst/>
                          <a:uLnTx/>
                          <a:uFillTx/>
                          <a:latin typeface="+mn-lt"/>
                          <a:ea typeface="メイリオ"/>
                          <a:cs typeface="メイリオ" panose="020B0604030504040204" pitchFamily="50" charset="-128"/>
                        </a:rPr>
                        <a:t> &amp; HSM Evita full</a:t>
                      </a:r>
                    </a:p>
                  </a:txBody>
                  <a:tcPr marL="36000" marR="36000" marT="27432" marB="27432" anchor="ctr">
                    <a:solidFill>
                      <a:schemeClr val="accent2">
                        <a:lumMod val="20000"/>
                        <a:lumOff val="80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lang="en-US" altLang="ja-JP" sz="900" b="0" i="0" u="none" strike="noStrike" kern="1200" cap="none" spc="0" normalizeH="0" baseline="0" noProof="0" dirty="0" err="1">
                          <a:ln>
                            <a:noFill/>
                          </a:ln>
                          <a:solidFill>
                            <a:schemeClr val="tx1"/>
                          </a:solidFill>
                          <a:effectLst/>
                          <a:uLnTx/>
                          <a:uFillTx/>
                          <a:latin typeface="+mn-lt"/>
                          <a:ea typeface="+mn-ea"/>
                          <a:cs typeface="メイリオ" panose="020B0604030504040204" pitchFamily="50" charset="-128"/>
                        </a:rPr>
                        <a:t>eSHE</a:t>
                      </a:r>
                      <a:r>
                        <a:rPr lang="en-US"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rPr>
                        <a:t> &amp; HSM Evita full</a:t>
                      </a:r>
                    </a:p>
                  </a:txBody>
                  <a:tcPr marL="36000" marR="36000" marT="27432" marB="27432" anchor="ctr">
                    <a:solidFill>
                      <a:schemeClr val="accent2">
                        <a:lumMod val="20000"/>
                        <a:lumOff val="80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lang="en-US" altLang="ja-JP" sz="900" b="0" i="0" u="none" strike="noStrike" kern="1200" cap="none" spc="0" normalizeH="0" baseline="0" noProof="0" dirty="0" err="1">
                          <a:ln>
                            <a:noFill/>
                          </a:ln>
                          <a:solidFill>
                            <a:schemeClr val="tx1"/>
                          </a:solidFill>
                          <a:effectLst/>
                          <a:uLnTx/>
                          <a:uFillTx/>
                          <a:latin typeface="+mn-lt"/>
                          <a:ea typeface="+mn-ea"/>
                          <a:cs typeface="メイリオ" panose="020B0604030504040204" pitchFamily="50" charset="-128"/>
                        </a:rPr>
                        <a:t>eSHE</a:t>
                      </a:r>
                      <a:r>
                        <a:rPr lang="en-US"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rPr>
                        <a:t> &amp; HSM Evita full</a:t>
                      </a: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altLang="ja-JP" sz="900" b="0" i="0" u="none" strike="noStrike" kern="1200" cap="none" spc="0" normalizeH="0" baseline="0" noProof="0">
                          <a:ln>
                            <a:noFill/>
                          </a:ln>
                          <a:solidFill>
                            <a:schemeClr val="tx1"/>
                          </a:solidFill>
                          <a:effectLst/>
                          <a:uLnTx/>
                          <a:uFillTx/>
                          <a:latin typeface="+mn-lt"/>
                          <a:ea typeface="メイリオ"/>
                          <a:cs typeface="メイリオ" panose="020B0604030504040204" pitchFamily="50" charset="-128"/>
                        </a:rPr>
                        <a:t>HSE-B (</a:t>
                      </a:r>
                      <a:r>
                        <a:rPr kumimoji="1" lang="en-US" altLang="ja-JP" sz="900" b="0" i="0" u="none" strike="noStrike" cap="none" normalizeH="0" baseline="0">
                          <a:ln>
                            <a:noFill/>
                          </a:ln>
                          <a:solidFill>
                            <a:schemeClr val="tx1"/>
                          </a:solidFill>
                          <a:effectLst/>
                          <a:latin typeface="+mn-lt"/>
                        </a:rPr>
                        <a:t>EVITA-Full)</a:t>
                      </a: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rPr>
                        <a:t>HSE-B (</a:t>
                      </a:r>
                      <a:r>
                        <a:rPr kumimoji="1" lang="en-US" altLang="ja-JP" sz="900" b="0" i="0" u="none" strike="noStrike" cap="none" normalizeH="0" baseline="0">
                          <a:ln>
                            <a:noFill/>
                          </a:ln>
                          <a:solidFill>
                            <a:schemeClr val="tx1"/>
                          </a:solidFill>
                          <a:effectLst/>
                          <a:latin typeface="+mn-lt"/>
                        </a:rPr>
                        <a:t>EVITA-Full)</a:t>
                      </a:r>
                    </a:p>
                  </a:txBody>
                  <a:tcPr marL="36000" marR="36000" marT="27432" marB="27432" anchor="ctr">
                    <a:solidFill>
                      <a:srgbClr val="FFC000"/>
                    </a:solidFill>
                  </a:tcPr>
                </a:tc>
                <a:extLst>
                  <a:ext uri="{0D108BD9-81ED-4DB2-BD59-A6C34878D82A}">
                    <a16:rowId xmlns:a16="http://schemas.microsoft.com/office/drawing/2014/main" val="4040244312"/>
                  </a:ext>
                </a:extLst>
              </a:tr>
              <a:tr h="208706">
                <a:tc>
                  <a:txBody>
                    <a:bodyPr/>
                    <a:lstStyle/>
                    <a:p>
                      <a:pPr algn="ctr"/>
                      <a:r>
                        <a:rPr kumimoji="1" lang="en-US" altLang="ja-JP" sz="900" b="1" dirty="0">
                          <a:solidFill>
                            <a:schemeClr val="tx1"/>
                          </a:solidFill>
                          <a:latin typeface="+mn-lt"/>
                          <a:cs typeface="Calibri"/>
                        </a:rPr>
                        <a:t>Analog</a:t>
                      </a:r>
                      <a:r>
                        <a:rPr kumimoji="1" lang="ja-JP" altLang="en-US" sz="900" b="1" dirty="0">
                          <a:solidFill>
                            <a:schemeClr val="tx1"/>
                          </a:solidFill>
                          <a:latin typeface="+mn-lt"/>
                          <a:cs typeface="Calibri"/>
                        </a:rPr>
                        <a:t> </a:t>
                      </a:r>
                      <a:r>
                        <a:rPr kumimoji="1" lang="en-US" altLang="ja-JP" sz="900" b="1" dirty="0">
                          <a:solidFill>
                            <a:schemeClr val="tx1"/>
                          </a:solidFill>
                          <a:latin typeface="+mn-lt"/>
                          <a:cs typeface="Calibri"/>
                        </a:rPr>
                        <a:t>Interfaces</a:t>
                      </a:r>
                      <a:endParaRPr kumimoji="1" lang="ja-JP" altLang="en-US" sz="900" b="1" dirty="0">
                        <a:solidFill>
                          <a:schemeClr val="tx1"/>
                        </a:solidFill>
                        <a:latin typeface="+mn-lt"/>
                        <a:cs typeface="Calibri"/>
                      </a:endParaRPr>
                    </a:p>
                  </a:txBody>
                  <a:tcPr marT="27432" marB="27432" anchor="ctr">
                    <a:solidFill>
                      <a:schemeClr val="bg2">
                        <a:lumMod val="75000"/>
                      </a:schemeClr>
                    </a:solidFill>
                  </a:tcPr>
                </a:tc>
                <a:tc>
                  <a:txBody>
                    <a:bodyPr/>
                    <a:lstStyle/>
                    <a:p>
                      <a:pPr lvl="0" algn="ctr">
                        <a:lnSpc>
                          <a:spcPct val="100000"/>
                        </a:lnSpc>
                        <a:buNone/>
                      </a:pPr>
                      <a:r>
                        <a:rPr kumimoji="1" lang="en-US" sz="900" b="0" i="0" u="none" strike="noStrike" noProof="0" dirty="0">
                          <a:solidFill>
                            <a:schemeClr val="tx1"/>
                          </a:solidFill>
                          <a:latin typeface="Arial"/>
                        </a:rPr>
                        <a:t>up to 70 ch</a:t>
                      </a:r>
                      <a:endParaRPr kumimoji="1" lang="en-US" altLang="ja-JP" sz="900" b="0" i="0" dirty="0">
                        <a:solidFill>
                          <a:schemeClr val="tx1"/>
                        </a:solidFill>
                        <a:latin typeface="+mn-lt"/>
                        <a:ea typeface="メイリオ"/>
                        <a:cs typeface="メイリオ" panose="020B0604030504040204" pitchFamily="50" charset="-128"/>
                      </a:endParaRPr>
                    </a:p>
                  </a:txBody>
                  <a:tcPr marL="36000" marR="36000" marT="27432" marB="27432" anchor="ctr">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dirty="0">
                          <a:solidFill>
                            <a:schemeClr val="tx1"/>
                          </a:solidFill>
                          <a:latin typeface="+mn-lt"/>
                          <a:ea typeface="メイリオ"/>
                          <a:cs typeface="メイリオ" panose="020B0604030504040204" pitchFamily="50" charset="-128"/>
                        </a:rPr>
                        <a:t>up to 6</a:t>
                      </a:r>
                      <a:r>
                        <a:rPr kumimoji="1" lang="en-US" altLang="ja-JP" sz="900" b="0" i="0" dirty="0">
                          <a:solidFill>
                            <a:schemeClr val="tx1"/>
                          </a:solidFill>
                          <a:latin typeface="+mn-lt"/>
                          <a:ea typeface="メイリオ"/>
                          <a:cs typeface="メイリオ" panose="020B0604030504040204" pitchFamily="50" charset="-128"/>
                        </a:rPr>
                        <a:t>7 ch</a:t>
                      </a: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dirty="0">
                          <a:solidFill>
                            <a:schemeClr val="tx1"/>
                          </a:solidFill>
                          <a:latin typeface="+mn-lt"/>
                          <a:ea typeface="+mn-ea"/>
                          <a:cs typeface="メイリオ" panose="020B0604030504040204" pitchFamily="50" charset="-128"/>
                        </a:rPr>
                        <a:t>up to 75 </a:t>
                      </a:r>
                      <a:r>
                        <a:rPr lang="en-US" altLang="ja-JP" sz="900" b="0" i="0" dirty="0">
                          <a:solidFill>
                            <a:schemeClr val="tx1"/>
                          </a:solidFill>
                          <a:latin typeface="+mn-lt"/>
                          <a:ea typeface="+mn-ea"/>
                          <a:cs typeface="メイリオ" panose="020B0604030504040204" pitchFamily="50" charset="-128"/>
                        </a:rPr>
                        <a:t>ch</a:t>
                      </a:r>
                      <a:endParaRPr kumimoji="1" lang="en-US" altLang="ja-JP" sz="900" b="0" i="0" dirty="0">
                        <a:solidFill>
                          <a:schemeClr val="tx1"/>
                        </a:solidFill>
                        <a:latin typeface="+mn-lt"/>
                        <a:ea typeface="+mn-ea"/>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dirty="0">
                          <a:solidFill>
                            <a:schemeClr val="tx1"/>
                          </a:solidFill>
                          <a:latin typeface="+mn-lt"/>
                          <a:ea typeface="+mn-ea"/>
                          <a:cs typeface="メイリオ" panose="020B0604030504040204" pitchFamily="50" charset="-128"/>
                        </a:rPr>
                        <a:t>up to 75 </a:t>
                      </a:r>
                      <a:r>
                        <a:rPr lang="en-US" altLang="ja-JP" sz="900" b="0" i="0" dirty="0">
                          <a:solidFill>
                            <a:schemeClr val="tx1"/>
                          </a:solidFill>
                          <a:latin typeface="+mn-lt"/>
                          <a:ea typeface="+mn-ea"/>
                          <a:cs typeface="メイリオ" panose="020B0604030504040204" pitchFamily="50" charset="-128"/>
                        </a:rPr>
                        <a:t>ch</a:t>
                      </a:r>
                      <a:r>
                        <a:rPr kumimoji="1" lang="en-US" altLang="ja-JP" sz="900" b="0" i="0" dirty="0">
                          <a:solidFill>
                            <a:schemeClr val="tx1"/>
                          </a:solidFill>
                          <a:latin typeface="+mn-lt"/>
                          <a:ea typeface="+mn-ea"/>
                          <a:cs typeface="メイリオ" panose="020B0604030504040204" pitchFamily="50" charset="-128"/>
                        </a:rPr>
                        <a:t> </a:t>
                      </a: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dirty="0">
                          <a:solidFill>
                            <a:schemeClr val="tx1"/>
                          </a:solidFill>
                          <a:latin typeface="+mn-lt"/>
                          <a:ea typeface="+mn-ea"/>
                          <a:cs typeface="メイリオ" panose="020B0604030504040204" pitchFamily="50" charset="-128"/>
                        </a:rPr>
                        <a:t>up to 72 </a:t>
                      </a:r>
                      <a:r>
                        <a:rPr lang="en-US" altLang="ja-JP" sz="900" b="0" i="0" dirty="0">
                          <a:solidFill>
                            <a:schemeClr val="tx1"/>
                          </a:solidFill>
                          <a:latin typeface="+mn-lt"/>
                          <a:ea typeface="+mn-ea"/>
                          <a:cs typeface="メイリオ" panose="020B0604030504040204" pitchFamily="50" charset="-128"/>
                        </a:rPr>
                        <a:t>ch</a:t>
                      </a:r>
                      <a:r>
                        <a:rPr kumimoji="1" lang="en-US" altLang="ja-JP" sz="900" b="0" i="0" dirty="0">
                          <a:solidFill>
                            <a:schemeClr val="tx1"/>
                          </a:solidFill>
                          <a:latin typeface="+mn-lt"/>
                          <a:ea typeface="+mn-ea"/>
                          <a:cs typeface="メイリオ" panose="020B0604030504040204" pitchFamily="50" charset="-128"/>
                        </a:rPr>
                        <a:t> </a:t>
                      </a: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dirty="0">
                          <a:solidFill>
                            <a:schemeClr val="tx1"/>
                          </a:solidFill>
                          <a:latin typeface="+mn-lt"/>
                          <a:ea typeface="+mn-ea"/>
                          <a:cs typeface="メイリオ" panose="020B0604030504040204" pitchFamily="50" charset="-128"/>
                        </a:rPr>
                        <a:t>up to 72 </a:t>
                      </a:r>
                      <a:r>
                        <a:rPr lang="en-US" altLang="ja-JP" sz="900" b="0" i="0" dirty="0">
                          <a:solidFill>
                            <a:schemeClr val="tx1"/>
                          </a:solidFill>
                          <a:latin typeface="+mn-lt"/>
                          <a:ea typeface="+mn-ea"/>
                          <a:cs typeface="メイリオ" panose="020B0604030504040204" pitchFamily="50" charset="-128"/>
                        </a:rPr>
                        <a:t>ch</a:t>
                      </a:r>
                      <a:r>
                        <a:rPr kumimoji="1" lang="en-US" altLang="ja-JP" sz="900" b="0" i="0" dirty="0">
                          <a:solidFill>
                            <a:schemeClr val="tx1"/>
                          </a:solidFill>
                          <a:latin typeface="+mn-lt"/>
                          <a:ea typeface="+mn-ea"/>
                          <a:cs typeface="メイリオ" panose="020B0604030504040204" pitchFamily="50" charset="-128"/>
                        </a:rPr>
                        <a:t> </a:t>
                      </a:r>
                    </a:p>
                  </a:txBody>
                  <a:tcPr marL="36000" marR="36000" marT="27432" marB="27432" anchor="ctr">
                    <a:solidFill>
                      <a:srgbClr val="FFC000"/>
                    </a:solidFill>
                  </a:tcPr>
                </a:tc>
                <a:extLst>
                  <a:ext uri="{0D108BD9-81ED-4DB2-BD59-A6C34878D82A}">
                    <a16:rowId xmlns:a16="http://schemas.microsoft.com/office/drawing/2014/main" val="1996280194"/>
                  </a:ext>
                </a:extLst>
              </a:tr>
              <a:tr h="208706">
                <a:tc>
                  <a:txBody>
                    <a:bodyPr/>
                    <a:lstStyle/>
                    <a:p>
                      <a:pPr algn="ctr"/>
                      <a:r>
                        <a:rPr kumimoji="1" lang="en-US" altLang="ja-JP" sz="900" b="1">
                          <a:solidFill>
                            <a:schemeClr val="tx1"/>
                          </a:solidFill>
                          <a:latin typeface="+mn-lt"/>
                          <a:cs typeface="Calibri"/>
                        </a:rPr>
                        <a:t>Ext.</a:t>
                      </a:r>
                      <a:r>
                        <a:rPr kumimoji="1" lang="ja-JP" altLang="en-US" sz="900" b="1">
                          <a:solidFill>
                            <a:schemeClr val="tx1"/>
                          </a:solidFill>
                          <a:latin typeface="+mn-lt"/>
                          <a:cs typeface="Calibri"/>
                        </a:rPr>
                        <a:t> </a:t>
                      </a:r>
                      <a:r>
                        <a:rPr kumimoji="1" lang="en-US" altLang="ja-JP" sz="900" b="1">
                          <a:solidFill>
                            <a:schemeClr val="tx1"/>
                          </a:solidFill>
                          <a:latin typeface="+mn-lt"/>
                          <a:cs typeface="Calibri"/>
                        </a:rPr>
                        <a:t>Memory Interfaces</a:t>
                      </a:r>
                      <a:endParaRPr kumimoji="1" lang="ja-JP" altLang="en-US" sz="900" b="1">
                        <a:solidFill>
                          <a:schemeClr val="tx1"/>
                        </a:solidFill>
                        <a:latin typeface="+mn-lt"/>
                        <a:cs typeface="Calibri"/>
                      </a:endParaRPr>
                    </a:p>
                  </a:txBody>
                  <a:tcPr marT="27432" marB="27432" anchor="ctr">
                    <a:solidFill>
                      <a:schemeClr val="bg2">
                        <a:lumMod val="75000"/>
                      </a:schemeClr>
                    </a:solidFill>
                  </a:tcPr>
                </a:tc>
                <a:tc>
                  <a:txBody>
                    <a:bodyPr/>
                    <a:lstStyle/>
                    <a:p>
                      <a:pPr marL="0" marR="0" lvl="0" indent="0" algn="ctr" defTabSz="914400">
                        <a:lnSpc>
                          <a:spcPct val="100000"/>
                        </a:lnSpc>
                        <a:spcBef>
                          <a:spcPts val="0"/>
                        </a:spcBef>
                        <a:spcAft>
                          <a:spcPts val="0"/>
                        </a:spcAft>
                        <a:buNone/>
                        <a:tabLst/>
                        <a:defRPr/>
                      </a:pPr>
                      <a:r>
                        <a:rPr kumimoji="1" lang="en-US" sz="900" b="0" i="0" u="none" strike="noStrike" noProof="0" dirty="0">
                          <a:solidFill>
                            <a:schemeClr val="tx1"/>
                          </a:solidFill>
                          <a:latin typeface="Arial"/>
                        </a:rPr>
                        <a:t>SFMA</a:t>
                      </a:r>
                      <a:r>
                        <a:rPr kumimoji="1" lang="en-US" sz="900" b="0" i="0" u="none" strike="noStrike" noProof="0" dirty="0">
                          <a:solidFill>
                            <a:srgbClr val="3C3C3B"/>
                          </a:solidFill>
                          <a:latin typeface="Arial"/>
                        </a:rPr>
                        <a:t>, MMCA</a:t>
                      </a:r>
                      <a:endParaRPr lang="en-US" sz="900" dirty="0"/>
                    </a:p>
                  </a:txBody>
                  <a:tcPr marL="36000" marR="36000" marT="27432" marB="27432" anchor="ctr">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900" b="0" i="0" u="none" strike="noStrike" kern="1200" cap="none" spc="0" normalizeH="0" baseline="0" noProof="0" dirty="0">
                          <a:ln>
                            <a:noFill/>
                          </a:ln>
                          <a:solidFill>
                            <a:schemeClr val="tx1"/>
                          </a:solidFill>
                          <a:effectLst/>
                          <a:uLnTx/>
                          <a:uFillTx/>
                          <a:latin typeface="+mn-lt"/>
                          <a:ea typeface="メイリオ"/>
                          <a:cs typeface="メイリオ" panose="020B0604030504040204" pitchFamily="50" charset="-128"/>
                        </a:rPr>
                        <a:t>-</a:t>
                      </a:r>
                      <a:endParaRPr kumimoji="1" lang="en-US" altLang="ja-JP" sz="900" b="0" i="0" u="none" strike="noStrike" kern="1200" cap="none" spc="0" normalizeH="0" baseline="0" noProof="0" dirty="0">
                        <a:ln>
                          <a:noFill/>
                        </a:ln>
                        <a:solidFill>
                          <a:schemeClr val="tx1"/>
                        </a:solidFill>
                        <a:effectLst/>
                        <a:uLnTx/>
                        <a:uFillTx/>
                        <a:latin typeface="+mn-lt"/>
                        <a:ea typeface="メイリオ"/>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rPr>
                        <a:t>eMMC, SMIF(QSPI/HS-SPI)</a:t>
                      </a:r>
                      <a:endParaRPr kumimoji="1" lang="en-US"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rPr>
                        <a:t>eMMC, SMIF(QSPI/HS-SPI)</a:t>
                      </a:r>
                      <a:endParaRPr kumimoji="1" lang="en-US"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u="none" strike="noStrike" kern="1200" cap="none" spc="0" normalizeH="0" baseline="0" noProof="0">
                          <a:ln>
                            <a:noFill/>
                          </a:ln>
                          <a:solidFill>
                            <a:schemeClr val="tx1"/>
                          </a:solidFill>
                          <a:effectLst/>
                          <a:uLnTx/>
                          <a:uFillTx/>
                          <a:latin typeface="+mn-lt"/>
                          <a:ea typeface="メイリオ"/>
                          <a:cs typeface="メイリオ" panose="020B0604030504040204" pitchFamily="50" charset="-128"/>
                        </a:rPr>
                        <a:t>QuadSPI</a:t>
                      </a:r>
                      <a:endParaRPr kumimoji="1" lang="en-US" altLang="ja-JP" sz="900" b="0" i="0" u="none" strike="noStrike" kern="1200" cap="none" spc="0" normalizeH="0" baseline="0" noProof="0">
                        <a:ln>
                          <a:noFill/>
                        </a:ln>
                        <a:solidFill>
                          <a:schemeClr val="tx1"/>
                        </a:solidFill>
                        <a:effectLst/>
                        <a:uLnTx/>
                        <a:uFillTx/>
                        <a:latin typeface="+mn-lt"/>
                        <a:ea typeface="メイリオ"/>
                        <a:cs typeface="メイリオ" panose="020B0604030504040204" pitchFamily="50" charset="-128"/>
                      </a:endParaRP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rPr>
                        <a:t>QuadSPI</a:t>
                      </a:r>
                      <a:endParaRPr kumimoji="1" lang="en-US"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endParaRPr>
                    </a:p>
                  </a:txBody>
                  <a:tcPr marL="36000" marR="36000" marT="27432" marB="27432" anchor="ctr">
                    <a:solidFill>
                      <a:srgbClr val="FFC000"/>
                    </a:solidFill>
                  </a:tcPr>
                </a:tc>
                <a:extLst>
                  <a:ext uri="{0D108BD9-81ED-4DB2-BD59-A6C34878D82A}">
                    <a16:rowId xmlns:a16="http://schemas.microsoft.com/office/drawing/2014/main" val="2665889492"/>
                  </a:ext>
                </a:extLst>
              </a:tr>
              <a:tr h="743198">
                <a:tc>
                  <a:txBody>
                    <a:bodyPr/>
                    <a:lstStyle/>
                    <a:p>
                      <a:pPr algn="ctr"/>
                      <a:r>
                        <a:rPr kumimoji="1" lang="de-DE" altLang="ja-JP" sz="900" b="1" dirty="0">
                          <a:solidFill>
                            <a:schemeClr val="tx1"/>
                          </a:solidFill>
                          <a:latin typeface="+mn-lt"/>
                          <a:cs typeface="Calibri"/>
                        </a:rPr>
                        <a:t>Digital Interfaces</a:t>
                      </a:r>
                      <a:endParaRPr kumimoji="1" lang="ja-JP" altLang="en-US" sz="900" b="1" dirty="0">
                        <a:solidFill>
                          <a:schemeClr val="tx1"/>
                        </a:solidFill>
                        <a:latin typeface="+mn-lt"/>
                        <a:cs typeface="Calibri"/>
                      </a:endParaRPr>
                    </a:p>
                  </a:txBody>
                  <a:tcPr marT="27432" marB="27432" anchor="ctr">
                    <a:solidFill>
                      <a:schemeClr val="bg2">
                        <a:lumMod val="75000"/>
                      </a:schemeClr>
                    </a:solidFill>
                  </a:tcPr>
                </a:tc>
                <a:tc>
                  <a:txBody>
                    <a:bodyPr/>
                    <a:lstStyle/>
                    <a:p>
                      <a:pPr algn="ctr">
                        <a:lnSpc>
                          <a:spcPct val="100000"/>
                        </a:lnSpc>
                      </a:pPr>
                      <a:r>
                        <a:rPr kumimoji="1" lang="en-US" altLang="ja-JP" sz="900" b="0" i="0" dirty="0">
                          <a:solidFill>
                            <a:schemeClr val="tx1"/>
                          </a:solidFill>
                          <a:latin typeface="+mn-lt"/>
                          <a:ea typeface="+mn-ea"/>
                          <a:cs typeface="メイリオ" panose="020B0604030504040204" pitchFamily="50" charset="-128"/>
                        </a:rPr>
                        <a:t>CAN/CAN-FD, </a:t>
                      </a:r>
                      <a:r>
                        <a:rPr kumimoji="1" lang="en-US" altLang="ja-JP" sz="900" b="0" i="0" dirty="0">
                          <a:solidFill>
                            <a:srgbClr val="0000FF"/>
                          </a:solidFill>
                          <a:latin typeface="+mn-lt"/>
                          <a:ea typeface="+mn-ea"/>
                          <a:cs typeface="メイリオ" panose="020B0604030504040204" pitchFamily="50" charset="-128"/>
                        </a:rPr>
                        <a:t>CAN-XL</a:t>
                      </a:r>
                      <a:r>
                        <a:rPr kumimoji="1" lang="en-US" altLang="ja-JP" sz="900" b="0" i="0" dirty="0">
                          <a:solidFill>
                            <a:schemeClr val="tx1"/>
                          </a:solidFill>
                          <a:latin typeface="+mn-lt"/>
                          <a:ea typeface="+mn-ea"/>
                          <a:cs typeface="メイリオ" panose="020B0604030504040204" pitchFamily="50" charset="-128"/>
                        </a:rPr>
                        <a:t>, LIN / UART,CXPI,</a:t>
                      </a:r>
                    </a:p>
                    <a:p>
                      <a:pPr algn="ctr">
                        <a:lnSpc>
                          <a:spcPct val="100000"/>
                        </a:lnSpc>
                      </a:pPr>
                      <a:r>
                        <a:rPr kumimoji="1" lang="en-US" altLang="ja-JP" sz="900" b="0" i="0" dirty="0">
                          <a:solidFill>
                            <a:srgbClr val="0000FF"/>
                          </a:solidFill>
                          <a:latin typeface="+mn-lt"/>
                          <a:ea typeface="+mn-ea"/>
                          <a:cs typeface="メイリオ" panose="020B0604030504040204" pitchFamily="50" charset="-128"/>
                        </a:rPr>
                        <a:t>SENT</a:t>
                      </a:r>
                      <a:r>
                        <a:rPr kumimoji="1" lang="en-US" altLang="ja-JP" sz="900" b="0" i="0" dirty="0">
                          <a:solidFill>
                            <a:schemeClr val="tx1"/>
                          </a:solidFill>
                          <a:latin typeface="+mn-lt"/>
                          <a:ea typeface="+mn-ea"/>
                          <a:cs typeface="メイリオ" panose="020B0604030504040204" pitchFamily="50" charset="-128"/>
                        </a:rPr>
                        <a:t>,SPI, </a:t>
                      </a:r>
                      <a:r>
                        <a:rPr kumimoji="1" lang="en-US" altLang="ja-JP" sz="900" b="0" i="0" dirty="0">
                          <a:solidFill>
                            <a:srgbClr val="0000FF"/>
                          </a:solidFill>
                          <a:latin typeface="+mn-lt"/>
                          <a:ea typeface="+mn-ea"/>
                        </a:rPr>
                        <a:t>I3C</a:t>
                      </a:r>
                      <a:r>
                        <a:rPr kumimoji="1" lang="en-US" altLang="ja-JP" sz="900" b="0" i="0" dirty="0">
                          <a:solidFill>
                            <a:schemeClr val="tx1"/>
                          </a:solidFill>
                          <a:latin typeface="+mn-lt"/>
                          <a:ea typeface="+mn-ea"/>
                        </a:rPr>
                        <a:t> / I2C, I2S,General I/O Port,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dirty="0">
                          <a:solidFill>
                            <a:srgbClr val="0000FF"/>
                          </a:solidFill>
                          <a:latin typeface="+mn-lt"/>
                          <a:ea typeface="+mn-ea"/>
                        </a:rPr>
                        <a:t>Ethernet T1S, Ethernet 100M</a:t>
                      </a:r>
                    </a:p>
                  </a:txBody>
                  <a:tcPr marL="36000" marR="36000" marT="27432" marB="27432">
                    <a:solidFill>
                      <a:schemeClr val="tx2">
                        <a:lumMod val="40000"/>
                        <a:lumOff val="60000"/>
                      </a:schemeClr>
                    </a:solidFill>
                  </a:tcPr>
                </a:tc>
                <a:tc>
                  <a:txBody>
                    <a:bodyPr/>
                    <a:lstStyle/>
                    <a:p>
                      <a:pPr algn="ctr">
                        <a:lnSpc>
                          <a:spcPct val="100000"/>
                        </a:lnSpc>
                      </a:pPr>
                      <a:r>
                        <a:rPr kumimoji="1" lang="en-US" altLang="ja-JP" sz="900" b="0" i="0" dirty="0">
                          <a:solidFill>
                            <a:schemeClr val="tx1"/>
                          </a:solidFill>
                          <a:latin typeface="+mn-lt"/>
                          <a:ea typeface="+mn-ea"/>
                          <a:cs typeface="メイリオ" panose="020B0604030504040204" pitchFamily="50" charset="-128"/>
                        </a:rPr>
                        <a:t>CAN/CAN-FD, LIN</a:t>
                      </a:r>
                      <a:r>
                        <a:rPr lang="en-US" altLang="ja-JP" sz="900" b="0" i="0" dirty="0">
                          <a:solidFill>
                            <a:schemeClr val="tx1"/>
                          </a:solidFill>
                          <a:latin typeface="+mn-lt"/>
                          <a:ea typeface="+mn-ea"/>
                          <a:cs typeface="メイリオ" panose="020B0604030504040204" pitchFamily="50" charset="-128"/>
                        </a:rPr>
                        <a:t>/ UART</a:t>
                      </a:r>
                      <a:r>
                        <a:rPr kumimoji="1" lang="en-US" altLang="ja-JP" sz="900" b="0" i="0" dirty="0">
                          <a:solidFill>
                            <a:schemeClr val="tx1"/>
                          </a:solidFill>
                          <a:latin typeface="+mn-lt"/>
                          <a:ea typeface="+mn-ea"/>
                          <a:cs typeface="メイリオ" panose="020B0604030504040204" pitchFamily="50" charset="-128"/>
                        </a:rPr>
                        <a:t>, CXPI, SPI, </a:t>
                      </a:r>
                      <a:r>
                        <a:rPr kumimoji="1" lang="en-US" altLang="ja-JP" sz="900" b="0" i="0" dirty="0">
                          <a:solidFill>
                            <a:schemeClr val="tx1"/>
                          </a:solidFill>
                          <a:latin typeface="+mn-lt"/>
                          <a:ea typeface="+mn-ea"/>
                        </a:rPr>
                        <a:t>I2C, </a:t>
                      </a:r>
                      <a:r>
                        <a:rPr lang="en-US" sz="900" b="0" i="0" u="none" strike="noStrike" noProof="0" dirty="0">
                          <a:solidFill>
                            <a:schemeClr val="tx1"/>
                          </a:solidFill>
                          <a:latin typeface="+mn-lt"/>
                        </a:rPr>
                        <a:t>General I/O Port</a:t>
                      </a:r>
                    </a:p>
                  </a:txBody>
                  <a:tcPr marL="36000" marR="36000" marT="27432" marB="27432">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u="none" strike="noStrike" kern="1200" cap="none" spc="0" normalizeH="0" baseline="0" noProof="0" dirty="0">
                          <a:ln>
                            <a:noFill/>
                          </a:ln>
                          <a:solidFill>
                            <a:schemeClr val="tx1"/>
                          </a:solidFill>
                          <a:effectLst/>
                          <a:uLnTx/>
                          <a:uFillTx/>
                          <a:latin typeface="+mn-lt"/>
                          <a:ea typeface="メイリオ"/>
                          <a:cs typeface="メイリオ" panose="020B0604030504040204" pitchFamily="50" charset="-128"/>
                        </a:rPr>
                        <a:t>LIN/UART, I2S, CAN/CAN-FD, I2C, SPI, 10/100 Ethernet</a:t>
                      </a:r>
                      <a:endParaRPr kumimoji="1" lang="en-US" altLang="ja-JP" sz="900" b="0" i="0" u="none" strike="noStrike" kern="1200" cap="none" spc="0" normalizeH="0" baseline="0" noProof="0" dirty="0">
                        <a:ln>
                          <a:noFill/>
                        </a:ln>
                        <a:solidFill>
                          <a:schemeClr val="tx1"/>
                        </a:solidFill>
                        <a:effectLst/>
                        <a:uLnTx/>
                        <a:uFillTx/>
                        <a:latin typeface="+mn-lt"/>
                        <a:ea typeface="メイリオ"/>
                        <a:cs typeface="メイリオ" panose="020B0604030504040204" pitchFamily="50" charset="-128"/>
                      </a:endParaRPr>
                    </a:p>
                  </a:txBody>
                  <a:tcPr marL="36000" marR="36000" marT="27432" marB="27432">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u="none" strike="noStrike" kern="1200" cap="none" spc="0" normalizeH="0" baseline="0" noProof="0" dirty="0">
                          <a:ln>
                            <a:noFill/>
                          </a:ln>
                          <a:solidFill>
                            <a:schemeClr val="tx1"/>
                          </a:solidFill>
                          <a:effectLst/>
                          <a:uLnTx/>
                          <a:uFillTx/>
                          <a:latin typeface="+mn-lt"/>
                          <a:ea typeface="メイリオ"/>
                          <a:cs typeface="メイリオ" panose="020B0604030504040204" pitchFamily="50" charset="-128"/>
                        </a:rPr>
                        <a:t>LIN/UART, I2S, CAN/CAN-FD, I2C, SPI, </a:t>
                      </a:r>
                      <a:r>
                        <a:rPr kumimoji="1" lang="de-DE"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rPr>
                        <a:t>10/100 Ethernet</a:t>
                      </a:r>
                      <a:endParaRPr kumimoji="1" lang="en-US" altLang="ja-JP" sz="900" b="0" i="0" u="none" strike="noStrike" kern="1200" cap="none" spc="0" normalizeH="0" baseline="0" noProof="0" dirty="0">
                        <a:ln>
                          <a:noFill/>
                        </a:ln>
                        <a:solidFill>
                          <a:schemeClr val="tx1"/>
                        </a:solidFill>
                        <a:effectLst/>
                        <a:uLnTx/>
                        <a:uFillTx/>
                        <a:latin typeface="+mn-lt"/>
                        <a:ea typeface="メイリオ"/>
                        <a:cs typeface="メイリオ" panose="020B0604030504040204" pitchFamily="50" charset="-128"/>
                      </a:endParaRPr>
                    </a:p>
                  </a:txBody>
                  <a:tcPr marL="36000" marR="36000" marT="27432" marB="27432">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rPr>
                        <a:t>CAN/CAN-FD, I2C, LIN/UART, I2S </a:t>
                      </a:r>
                      <a:r>
                        <a:rPr kumimoji="1" lang="de-DE" altLang="ja-JP" sz="900" b="0" i="0" u="none" strike="noStrike" kern="1200" cap="none" spc="0" normalizeH="0" baseline="0" noProof="0" dirty="0">
                          <a:ln>
                            <a:noFill/>
                          </a:ln>
                          <a:solidFill>
                            <a:schemeClr val="tx1"/>
                          </a:solidFill>
                          <a:effectLst/>
                          <a:uLnTx/>
                          <a:uFillTx/>
                          <a:latin typeface="+mn-lt"/>
                          <a:ea typeface="メイリオ"/>
                          <a:cs typeface="メイリオ" panose="020B0604030504040204" pitchFamily="50" charset="-128"/>
                        </a:rPr>
                        <a:t>, </a:t>
                      </a:r>
                      <a:r>
                        <a:rPr kumimoji="1" lang="en-US" altLang="ja-JP" sz="900" b="0" i="0" u="none" strike="noStrike" kern="1200" cap="none" spc="0" normalizeH="0" baseline="0" noProof="0" dirty="0">
                          <a:ln>
                            <a:noFill/>
                          </a:ln>
                          <a:solidFill>
                            <a:srgbClr val="3C3C3B"/>
                          </a:solidFill>
                          <a:effectLst/>
                          <a:uLnTx/>
                          <a:uFillTx/>
                          <a:latin typeface="+mn-lt"/>
                          <a:ea typeface="+mn-ea"/>
                          <a:cs typeface="+mn-cs"/>
                        </a:rPr>
                        <a:t>Flex IO emulation (</a:t>
                      </a:r>
                      <a:r>
                        <a:rPr lang="en-US" sz="900" dirty="0"/>
                        <a:t>UART, I2C, SPI, I2S, SENT, PWM</a:t>
                      </a:r>
                      <a:r>
                        <a:rPr kumimoji="1" lang="en-US" altLang="ja-JP" sz="900" b="0" i="0" u="none" strike="noStrike" kern="1200" cap="none" spc="0" normalizeH="0" baseline="0" noProof="0" dirty="0">
                          <a:ln>
                            <a:noFill/>
                          </a:ln>
                          <a:solidFill>
                            <a:srgbClr val="3C3C3B"/>
                          </a:solidFill>
                          <a:effectLst/>
                          <a:uLnTx/>
                          <a:uFillTx/>
                          <a:latin typeface="+mn-lt"/>
                          <a:ea typeface="+mn-ea"/>
                          <a:cs typeface="+mn-cs"/>
                        </a:rPr>
                        <a:t>),               Ethernet 100M TSN, </a:t>
                      </a:r>
                      <a:r>
                        <a:rPr kumimoji="1" lang="en-US" altLang="ja-JP" sz="900" b="0" i="0" u="none" strike="noStrike" kern="1200" cap="none" spc="0" normalizeH="0" baseline="0" noProof="0" dirty="0">
                          <a:ln>
                            <a:noFill/>
                          </a:ln>
                          <a:solidFill>
                            <a:srgbClr val="3C3C3B"/>
                          </a:solidFill>
                          <a:effectLst/>
                          <a:uLnTx/>
                          <a:uFillTx/>
                          <a:latin typeface="+mn-lt"/>
                          <a:ea typeface="+mn-ea"/>
                          <a:cs typeface="メイリオ" panose="020B0604030504040204" pitchFamily="50" charset="-128"/>
                        </a:rPr>
                        <a:t>General I/O Port, </a:t>
                      </a:r>
                      <a:r>
                        <a:rPr kumimoji="1" lang="de-DE"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rPr>
                        <a:t>SPI</a:t>
                      </a:r>
                      <a:endParaRPr kumimoji="1" lang="de-DE" altLang="ja-JP" sz="900" b="0" i="0" u="none" strike="noStrike" kern="1200" cap="none" spc="0" normalizeH="0" baseline="0" noProof="0" dirty="0">
                        <a:ln>
                          <a:noFill/>
                        </a:ln>
                        <a:solidFill>
                          <a:schemeClr val="tx1"/>
                        </a:solidFill>
                        <a:effectLst/>
                        <a:uLnTx/>
                        <a:uFillTx/>
                        <a:latin typeface="+mn-lt"/>
                        <a:ea typeface="メイリオ"/>
                        <a:cs typeface="メイリオ" panose="020B0604030504040204" pitchFamily="50" charset="-128"/>
                      </a:endParaRPr>
                    </a:p>
                  </a:txBody>
                  <a:tcPr marL="36000" marR="36000" marT="27432" marB="27432">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rPr>
                        <a:t>CAN/CAN-FD, I2C, LIN/UART, I2S, SPI</a:t>
                      </a:r>
                      <a:r>
                        <a:rPr kumimoji="1"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rPr>
                        <a:t>, </a:t>
                      </a:r>
                      <a:r>
                        <a:rPr kumimoji="1" lang="en-US" altLang="ja-JP" sz="900" b="0" i="0" u="none" strike="noStrike" kern="1200" cap="none" spc="0" normalizeH="0" baseline="0" noProof="0">
                          <a:ln>
                            <a:noFill/>
                          </a:ln>
                          <a:solidFill>
                            <a:srgbClr val="3C3C3B"/>
                          </a:solidFill>
                          <a:effectLst/>
                          <a:uLnTx/>
                          <a:uFillTx/>
                          <a:latin typeface="+mn-lt"/>
                          <a:ea typeface="+mn-ea"/>
                          <a:cs typeface="+mn-cs"/>
                        </a:rPr>
                        <a:t>Flex IO emulation (</a:t>
                      </a:r>
                      <a:r>
                        <a:rPr lang="en-US" sz="900"/>
                        <a:t>UART, I2C, SPI, I2S, SENT, PWM</a:t>
                      </a:r>
                      <a:r>
                        <a:rPr kumimoji="1" lang="en-US" altLang="ja-JP" sz="900" b="0" i="0" u="none" strike="noStrike" kern="1200" cap="none" spc="0" normalizeH="0" baseline="0" noProof="0">
                          <a:ln>
                            <a:noFill/>
                          </a:ln>
                          <a:solidFill>
                            <a:srgbClr val="3C3C3B"/>
                          </a:solidFill>
                          <a:effectLst/>
                          <a:uLnTx/>
                          <a:uFillTx/>
                          <a:latin typeface="+mn-lt"/>
                          <a:ea typeface="+mn-ea"/>
                          <a:cs typeface="+mn-cs"/>
                        </a:rPr>
                        <a:t>), Ethernet 100M TSN, </a:t>
                      </a:r>
                      <a:r>
                        <a:rPr kumimoji="1" lang="en-US" altLang="ja-JP" sz="900" b="0" i="0" u="none" strike="noStrike" kern="1200" cap="none" spc="0" normalizeH="0" baseline="0" noProof="0">
                          <a:ln>
                            <a:noFill/>
                          </a:ln>
                          <a:solidFill>
                            <a:srgbClr val="3C3C3B"/>
                          </a:solidFill>
                          <a:effectLst/>
                          <a:uLnTx/>
                          <a:uFillTx/>
                          <a:latin typeface="+mn-lt"/>
                          <a:ea typeface="+mn-ea"/>
                          <a:cs typeface="メイリオ" panose="020B0604030504040204" pitchFamily="50" charset="-128"/>
                        </a:rPr>
                        <a:t>General I/O Port</a:t>
                      </a:r>
                    </a:p>
                  </a:txBody>
                  <a:tcPr marL="36000" marR="36000" marT="27432" marB="27432">
                    <a:solidFill>
                      <a:srgbClr val="FFC000"/>
                    </a:solidFill>
                  </a:tcPr>
                </a:tc>
                <a:extLst>
                  <a:ext uri="{0D108BD9-81ED-4DB2-BD59-A6C34878D82A}">
                    <a16:rowId xmlns:a16="http://schemas.microsoft.com/office/drawing/2014/main" val="2989387909"/>
                  </a:ext>
                </a:extLst>
              </a:tr>
              <a:tr h="208706">
                <a:tc>
                  <a:txBody>
                    <a:bodyPr/>
                    <a:lstStyle/>
                    <a:p>
                      <a:pPr algn="ctr"/>
                      <a:r>
                        <a:rPr kumimoji="1" lang="en-US" altLang="ja-JP" sz="900" b="1">
                          <a:solidFill>
                            <a:schemeClr val="tx1"/>
                          </a:solidFill>
                          <a:latin typeface="+mn-lt"/>
                          <a:cs typeface="Calibri"/>
                        </a:rPr>
                        <a:t>Functional Safety</a:t>
                      </a:r>
                      <a:endParaRPr kumimoji="1" lang="ja-JP" altLang="en-US" sz="900" b="1">
                        <a:solidFill>
                          <a:schemeClr val="tx1"/>
                        </a:solidFill>
                        <a:latin typeface="+mn-lt"/>
                        <a:cs typeface="Calibri"/>
                      </a:endParaRPr>
                    </a:p>
                  </a:txBody>
                  <a:tcPr marT="27432" marB="27432">
                    <a:solidFill>
                      <a:schemeClr val="bg2">
                        <a:lumMod val="75000"/>
                      </a:schemeClr>
                    </a:solidFill>
                  </a:tcPr>
                </a:tc>
                <a:tc>
                  <a:txBody>
                    <a:bodyPr/>
                    <a:lstStyle/>
                    <a:p>
                      <a:pPr algn="ctr">
                        <a:lnSpc>
                          <a:spcPct val="100000"/>
                        </a:lnSpc>
                      </a:pPr>
                      <a:r>
                        <a:rPr kumimoji="1" lang="en-US" altLang="ja-JP" sz="900" b="0" i="0" dirty="0">
                          <a:solidFill>
                            <a:schemeClr val="tx1"/>
                          </a:solidFill>
                          <a:latin typeface="+mn-lt"/>
                          <a:ea typeface="メイリオ"/>
                          <a:cs typeface="メイリオ" panose="020B0604030504040204" pitchFamily="50" charset="-128"/>
                        </a:rPr>
                        <a:t>ASIL-B</a:t>
                      </a:r>
                    </a:p>
                  </a:txBody>
                  <a:tcPr marL="36000" marR="36000" marT="27432" marB="27432" anchor="ctr">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900" b="0" i="0" u="none" strike="noStrike" kern="1200" cap="none" spc="0" normalizeH="0" baseline="0" noProof="0" dirty="0">
                          <a:ln>
                            <a:noFill/>
                          </a:ln>
                          <a:solidFill>
                            <a:schemeClr val="tx1"/>
                          </a:solidFill>
                          <a:effectLst/>
                          <a:uLnTx/>
                          <a:uFillTx/>
                          <a:latin typeface="Arial"/>
                          <a:ea typeface="メイリオ"/>
                          <a:cs typeface="メイリオ" panose="020B0604030504040204" pitchFamily="50" charset="-128"/>
                        </a:rPr>
                        <a:t>ASIL-B</a:t>
                      </a:r>
                      <a:endParaRPr kumimoji="1" lang="en-US" altLang="ja-JP" sz="900" b="0" i="0" u="none" strike="noStrike" kern="1200" cap="none" spc="0" normalizeH="0" baseline="0" noProof="0" dirty="0">
                        <a:ln>
                          <a:noFill/>
                        </a:ln>
                        <a:solidFill>
                          <a:schemeClr val="tx1"/>
                        </a:solidFill>
                        <a:effectLst/>
                        <a:uLnTx/>
                        <a:uFillTx/>
                        <a:latin typeface="Arial"/>
                        <a:ea typeface="メイリオ"/>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rPr>
                        <a:t>ASIL B</a:t>
                      </a:r>
                      <a:endParaRPr kumimoji="1"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rPr>
                        <a:t>ASIL B</a:t>
                      </a:r>
                      <a:endParaRPr kumimoji="1"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rPr>
                        <a:t>ASIL-B</a:t>
                      </a:r>
                      <a:endParaRPr kumimoji="1"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endParaRP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rPr>
                        <a:t>ASIL-B</a:t>
                      </a:r>
                      <a:endParaRPr kumimoji="1"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endParaRPr>
                    </a:p>
                  </a:txBody>
                  <a:tcPr marL="36000" marR="36000" marT="27432" marB="27432" anchor="ctr">
                    <a:solidFill>
                      <a:srgbClr val="FFC000"/>
                    </a:solidFill>
                  </a:tcPr>
                </a:tc>
                <a:extLst>
                  <a:ext uri="{0D108BD9-81ED-4DB2-BD59-A6C34878D82A}">
                    <a16:rowId xmlns:a16="http://schemas.microsoft.com/office/drawing/2014/main" val="2310917333"/>
                  </a:ext>
                </a:extLst>
              </a:tr>
              <a:tr h="20870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a:solidFill>
                            <a:schemeClr val="tx1"/>
                          </a:solidFill>
                          <a:latin typeface="+mn-lt"/>
                          <a:cs typeface="Calibri"/>
                        </a:rPr>
                        <a:t>Power Supply</a:t>
                      </a:r>
                      <a:endParaRPr kumimoji="1" lang="ja-JP" altLang="en-US" sz="900" b="1">
                        <a:solidFill>
                          <a:schemeClr val="tx1"/>
                        </a:solidFill>
                        <a:latin typeface="+mn-lt"/>
                        <a:cs typeface="Calibri"/>
                      </a:endParaRPr>
                    </a:p>
                  </a:txBody>
                  <a:tcPr marT="27432" marB="27432">
                    <a:solidFill>
                      <a:schemeClr val="bg2">
                        <a:lumMod val="7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kern="1200" cap="none" normalizeH="0" baseline="0" dirty="0">
                          <a:ln>
                            <a:noFill/>
                          </a:ln>
                          <a:solidFill>
                            <a:schemeClr val="tx1"/>
                          </a:solidFill>
                          <a:effectLst/>
                          <a:latin typeface="+mn-lt"/>
                          <a:ea typeface="+mn-ea"/>
                          <a:cs typeface="+mn-cs"/>
                        </a:rPr>
                        <a:t>3.0 to </a:t>
                      </a:r>
                      <a:r>
                        <a:rPr kumimoji="1" lang="en-US" altLang="ja-JP" sz="900" b="0" i="0" u="none" strike="noStrike" cap="none" normalizeH="0" baseline="0" dirty="0">
                          <a:ln>
                            <a:noFill/>
                          </a:ln>
                          <a:solidFill>
                            <a:schemeClr val="tx1"/>
                          </a:solidFill>
                          <a:effectLst/>
                          <a:latin typeface="+mn-lt"/>
                        </a:rPr>
                        <a:t>5.5V Single Power Supply</a:t>
                      </a:r>
                      <a:endParaRPr kumimoji="1" lang="ja-JP" altLang="en-US" sz="900" b="0" i="0" u="none" strike="noStrike" cap="none" normalizeH="0" baseline="0" dirty="0">
                        <a:ln>
                          <a:noFill/>
                        </a:ln>
                        <a:solidFill>
                          <a:schemeClr val="tx1"/>
                        </a:solidFill>
                        <a:effectLst/>
                        <a:latin typeface="+mn-lt"/>
                        <a:ea typeface="メイリオ" panose="020B0604030504040204" pitchFamily="50" charset="-128"/>
                        <a:cs typeface="メイリオ" panose="020B0604030504040204" pitchFamily="50" charset="-128"/>
                      </a:endParaRPr>
                    </a:p>
                  </a:txBody>
                  <a:tcPr marL="36000" marR="36000" marT="27432" marB="27432" anchor="ctr">
                    <a:solidFill>
                      <a:schemeClr val="tx2">
                        <a:lumMod val="40000"/>
                        <a:lumOff val="60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lang="en-US" altLang="ja-JP" sz="900" b="0" i="0" u="none" strike="noStrike" kern="1200" cap="none" spc="0" normalizeH="0" baseline="0" noProof="0" dirty="0">
                          <a:ln>
                            <a:noFill/>
                          </a:ln>
                          <a:solidFill>
                            <a:schemeClr val="tx1"/>
                          </a:solidFill>
                          <a:effectLst/>
                          <a:uLnTx/>
                          <a:uFillTx/>
                          <a:latin typeface="Arial"/>
                          <a:ea typeface="メイリオ"/>
                          <a:cs typeface="メイリオ" panose="020B0604030504040204" pitchFamily="50" charset="-128"/>
                        </a:rPr>
                        <a:t>2.7 to 5.5V </a:t>
                      </a:r>
                      <a:endParaRPr kumimoji="1" lang="en-US" altLang="ja-JP" sz="900" b="0" i="0" u="none" strike="noStrike" kern="1200" cap="none" spc="0" normalizeH="0" baseline="0" noProof="0" dirty="0">
                        <a:ln>
                          <a:noFill/>
                        </a:ln>
                        <a:solidFill>
                          <a:schemeClr val="tx1"/>
                        </a:solidFill>
                        <a:effectLst/>
                        <a:uLnTx/>
                        <a:uFillTx/>
                        <a:latin typeface="Arial"/>
                        <a:ea typeface="メイリオ"/>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lang="en-US" altLang="ja-JP" sz="900" b="0" i="0" u="none" strike="noStrike" kern="1200" cap="none" spc="0" normalizeH="0" baseline="0" noProof="0">
                          <a:ln>
                            <a:noFill/>
                          </a:ln>
                          <a:solidFill>
                            <a:schemeClr val="tx1"/>
                          </a:solidFill>
                          <a:effectLst/>
                          <a:uLnTx/>
                          <a:uFillTx/>
                          <a:latin typeface="Arial"/>
                          <a:ea typeface="メイリオ"/>
                          <a:cs typeface="メイリオ" panose="020B0604030504040204" pitchFamily="50" charset="-128"/>
                        </a:rPr>
                        <a:t>2.7 to 5.5V </a:t>
                      </a:r>
                      <a:endParaRPr kumimoji="1" lang="en-US" altLang="ja-JP" sz="900" b="0" i="0" u="none" strike="noStrike" kern="1200" cap="none" spc="0" normalizeH="0" baseline="0" noProof="0">
                        <a:ln>
                          <a:noFill/>
                        </a:ln>
                        <a:solidFill>
                          <a:schemeClr val="tx1"/>
                        </a:solidFill>
                        <a:effectLst/>
                        <a:uLnTx/>
                        <a:uFillTx/>
                        <a:latin typeface="Arial"/>
                        <a:ea typeface="メイリオ"/>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lang="en-US" altLang="ja-JP" sz="900" b="0" i="0" u="none" strike="noStrike" kern="1200" cap="none" spc="0" normalizeH="0" baseline="0" noProof="0">
                          <a:ln>
                            <a:noFill/>
                          </a:ln>
                          <a:solidFill>
                            <a:schemeClr val="tx1"/>
                          </a:solidFill>
                          <a:effectLst/>
                          <a:uLnTx/>
                          <a:uFillTx/>
                          <a:latin typeface="Arial"/>
                          <a:ea typeface="メイリオ"/>
                          <a:cs typeface="メイリオ" panose="020B0604030504040204" pitchFamily="50" charset="-128"/>
                        </a:rPr>
                        <a:t>2.7 to 5.5V </a:t>
                      </a:r>
                      <a:endParaRPr kumimoji="1" lang="en-US" altLang="ja-JP" sz="900" b="0" i="0" u="none" strike="noStrike" kern="1200" cap="none" spc="0" normalizeH="0" baseline="0" noProof="0">
                        <a:ln>
                          <a:noFill/>
                        </a:ln>
                        <a:solidFill>
                          <a:schemeClr val="tx1"/>
                        </a:solidFill>
                        <a:effectLst/>
                        <a:uLnTx/>
                        <a:uFillTx/>
                        <a:latin typeface="Arial"/>
                        <a:ea typeface="メイリオ"/>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kumimoji="1" lang="de-DE" altLang="ja-JP" sz="900" b="0" i="0" u="none" strike="noStrike" kern="1200" cap="none" spc="0" normalizeH="0" baseline="0" noProof="0" dirty="0">
                          <a:ln>
                            <a:noFill/>
                          </a:ln>
                          <a:solidFill>
                            <a:schemeClr val="tx1"/>
                          </a:solidFill>
                          <a:effectLst/>
                          <a:uLnTx/>
                          <a:uFillTx/>
                          <a:latin typeface="Arial"/>
                          <a:ea typeface="メイリオ"/>
                          <a:cs typeface="メイリオ" panose="020B0604030504040204" pitchFamily="50" charset="-128"/>
                        </a:rPr>
                        <a:t>3.0 to 5 V</a:t>
                      </a:r>
                      <a:endParaRPr kumimoji="1" lang="en-US" altLang="ja-JP" sz="900" b="0" i="0" u="none" strike="noStrike" kern="1200" cap="none" spc="0" normalizeH="0" baseline="0" noProof="0" dirty="0">
                        <a:ln>
                          <a:noFill/>
                        </a:ln>
                        <a:solidFill>
                          <a:schemeClr val="tx1"/>
                        </a:solidFill>
                        <a:effectLst/>
                        <a:uLnTx/>
                        <a:uFillTx/>
                        <a:latin typeface="Arial"/>
                        <a:ea typeface="メイリオ"/>
                        <a:cs typeface="メイリオ" panose="020B0604030504040204" pitchFamily="50" charset="-128"/>
                      </a:endParaRPr>
                    </a:p>
                  </a:txBody>
                  <a:tcPr marL="36000" marR="36000" marT="27432" marB="27432" anchor="ctr">
                    <a:solidFill>
                      <a:srgbClr val="FFC000"/>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kumimoji="1" lang="de-DE" altLang="ja-JP" sz="900" b="0" i="0" u="none" strike="noStrike" kern="1200" cap="none" spc="0" normalizeH="0" baseline="0" noProof="0" dirty="0">
                          <a:ln>
                            <a:noFill/>
                          </a:ln>
                          <a:solidFill>
                            <a:schemeClr val="tx1"/>
                          </a:solidFill>
                          <a:effectLst/>
                          <a:uLnTx/>
                          <a:uFillTx/>
                          <a:latin typeface="Arial"/>
                          <a:ea typeface="メイリオ"/>
                          <a:cs typeface="メイリオ" panose="020B0604030504040204" pitchFamily="50" charset="-128"/>
                        </a:rPr>
                        <a:t>3.0 to 5 V</a:t>
                      </a:r>
                      <a:endParaRPr kumimoji="1" lang="en-US" altLang="ja-JP" sz="900" b="0" i="0" u="none" strike="noStrike" kern="1200" cap="none" spc="0" normalizeH="0" baseline="0" noProof="0" dirty="0">
                        <a:ln>
                          <a:noFill/>
                        </a:ln>
                        <a:solidFill>
                          <a:schemeClr val="tx1"/>
                        </a:solidFill>
                        <a:effectLst/>
                        <a:uLnTx/>
                        <a:uFillTx/>
                        <a:latin typeface="Arial"/>
                        <a:ea typeface="メイリオ"/>
                        <a:cs typeface="メイリオ" panose="020B0604030504040204" pitchFamily="50" charset="-128"/>
                      </a:endParaRPr>
                    </a:p>
                  </a:txBody>
                  <a:tcPr marL="36000" marR="36000" marT="27432" marB="27432" anchor="ctr">
                    <a:solidFill>
                      <a:srgbClr val="FFC000"/>
                    </a:solidFill>
                  </a:tcPr>
                </a:tc>
                <a:extLst>
                  <a:ext uri="{0D108BD9-81ED-4DB2-BD59-A6C34878D82A}">
                    <a16:rowId xmlns:a16="http://schemas.microsoft.com/office/drawing/2014/main" val="2754132609"/>
                  </a:ext>
                </a:extLst>
              </a:tr>
              <a:tr h="20870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a:solidFill>
                            <a:schemeClr val="tx1"/>
                          </a:solidFill>
                          <a:latin typeface="+mn-lt"/>
                          <a:cs typeface="Calibri"/>
                        </a:rPr>
                        <a:t>Thermal</a:t>
                      </a:r>
                      <a:endParaRPr kumimoji="1" lang="ja-JP" altLang="en-US" sz="900" b="1">
                        <a:solidFill>
                          <a:schemeClr val="tx1"/>
                        </a:solidFill>
                        <a:latin typeface="+mn-lt"/>
                        <a:cs typeface="Calibri"/>
                      </a:endParaRPr>
                    </a:p>
                  </a:txBody>
                  <a:tcPr marT="27432" marB="27432">
                    <a:solidFill>
                      <a:schemeClr val="bg2">
                        <a:lumMod val="7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mn-lt"/>
                          <a:ea typeface="メイリオ"/>
                          <a:cs typeface="メイリオ" panose="020B0604030504040204" pitchFamily="50" charset="-128"/>
                        </a:rPr>
                        <a:t>Ta = -40 to + 125°C</a:t>
                      </a:r>
                      <a:endParaRPr kumimoji="1" lang="ja-JP" altLang="en-US" sz="900" b="0" i="0" u="none" strike="noStrike" cap="none" normalizeH="0" baseline="0" dirty="0">
                        <a:ln>
                          <a:noFill/>
                        </a:ln>
                        <a:solidFill>
                          <a:schemeClr val="tx1"/>
                        </a:solidFill>
                        <a:effectLst/>
                        <a:latin typeface="+mn-lt"/>
                        <a:ea typeface="メイリオ"/>
                        <a:cs typeface="メイリオ" panose="020B0604030504040204" pitchFamily="50" charset="-128"/>
                      </a:endParaRPr>
                    </a:p>
                  </a:txBody>
                  <a:tcPr marL="36000" marR="36000" marT="27432" marB="27432" anchor="ctr">
                    <a:solidFill>
                      <a:schemeClr val="tx2">
                        <a:lumMod val="40000"/>
                        <a:lumOff val="60000"/>
                      </a:schemeClr>
                    </a:solidFill>
                  </a:tcPr>
                </a:tc>
                <a:tc>
                  <a:txBody>
                    <a:bodyPr/>
                    <a:lstStyle/>
                    <a:p>
                      <a:pPr marL="0" marR="0" lvl="0" indent="0" algn="ctr">
                        <a:lnSpc>
                          <a:spcPct val="100000"/>
                        </a:lnSpc>
                        <a:spcBef>
                          <a:spcPts val="0"/>
                        </a:spcBef>
                        <a:spcAft>
                          <a:spcPts val="0"/>
                        </a:spcAft>
                        <a:buNone/>
                      </a:pPr>
                      <a:r>
                        <a:rPr lang="en-US" sz="900" b="0" i="0" u="none" strike="noStrike" kern="1200" cap="none" spc="0" normalizeH="0" baseline="0" noProof="0" dirty="0">
                          <a:ln>
                            <a:noFill/>
                          </a:ln>
                          <a:solidFill>
                            <a:schemeClr val="tx1"/>
                          </a:solidFill>
                          <a:effectLst/>
                          <a:uLnTx/>
                          <a:uFillTx/>
                          <a:latin typeface="Arial"/>
                        </a:rPr>
                        <a:t>Ta = -40 to + 125°C</a:t>
                      </a:r>
                      <a:endParaRPr kumimoji="1" lang="en-US" altLang="ja-JP" sz="900" b="0" i="0" u="none" strike="noStrike" kern="1200" cap="none" spc="0" normalizeH="0" baseline="0" noProof="0" dirty="0">
                        <a:ln>
                          <a:noFill/>
                        </a:ln>
                        <a:solidFill>
                          <a:schemeClr val="tx1"/>
                        </a:solidFill>
                        <a:effectLst/>
                        <a:uLnTx/>
                        <a:uFillTx/>
                        <a:latin typeface="Arial"/>
                        <a:ea typeface="メイリオ"/>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marL="0" marR="0" lvl="0" indent="0" algn="ctr">
                        <a:lnSpc>
                          <a:spcPct val="100000"/>
                        </a:lnSpc>
                        <a:spcBef>
                          <a:spcPts val="0"/>
                        </a:spcBef>
                        <a:spcAft>
                          <a:spcPts val="0"/>
                        </a:spcAft>
                        <a:buNone/>
                      </a:pPr>
                      <a:r>
                        <a:rPr lang="en-US" sz="900" b="0" i="0" u="none" strike="noStrike" kern="1200" cap="none" spc="0" normalizeH="0" baseline="0" noProof="0">
                          <a:ln>
                            <a:noFill/>
                          </a:ln>
                          <a:solidFill>
                            <a:schemeClr val="tx1"/>
                          </a:solidFill>
                          <a:effectLst/>
                          <a:uLnTx/>
                          <a:uFillTx/>
                          <a:latin typeface="Arial"/>
                        </a:rPr>
                        <a:t>Ta = -40 to + 125°C</a:t>
                      </a:r>
                      <a:endParaRPr kumimoji="1" lang="en-US" altLang="ja-JP" sz="900" b="0" i="0" u="none" strike="noStrike" kern="1200" cap="none" spc="0" normalizeH="0" baseline="0" noProof="0">
                        <a:ln>
                          <a:noFill/>
                        </a:ln>
                        <a:solidFill>
                          <a:schemeClr val="tx1"/>
                        </a:solidFill>
                        <a:effectLst/>
                        <a:uLnTx/>
                        <a:uFillTx/>
                        <a:latin typeface="Arial"/>
                        <a:ea typeface="メイリオ"/>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marL="0" marR="0" lvl="0" indent="0" algn="ctr">
                        <a:lnSpc>
                          <a:spcPct val="100000"/>
                        </a:lnSpc>
                        <a:spcBef>
                          <a:spcPts val="0"/>
                        </a:spcBef>
                        <a:spcAft>
                          <a:spcPts val="0"/>
                        </a:spcAft>
                        <a:buNone/>
                      </a:pPr>
                      <a:r>
                        <a:rPr lang="en-US" sz="900" b="0" i="0" u="none" strike="noStrike" kern="1200" cap="none" spc="0" normalizeH="0" baseline="0" noProof="0">
                          <a:ln>
                            <a:noFill/>
                          </a:ln>
                          <a:solidFill>
                            <a:schemeClr val="tx1"/>
                          </a:solidFill>
                          <a:effectLst/>
                          <a:uLnTx/>
                          <a:uFillTx/>
                          <a:latin typeface="Arial"/>
                        </a:rPr>
                        <a:t>Ta = -40 to + 125°C</a:t>
                      </a:r>
                      <a:endParaRPr kumimoji="1" lang="en-US" altLang="ja-JP" sz="900" b="0" i="0" u="none" strike="noStrike" kern="1200" cap="none" spc="0" normalizeH="0" baseline="0" noProof="0">
                        <a:ln>
                          <a:noFill/>
                        </a:ln>
                        <a:solidFill>
                          <a:schemeClr val="tx1"/>
                        </a:solidFill>
                        <a:effectLst/>
                        <a:uLnTx/>
                        <a:uFillTx/>
                        <a:latin typeface="Arial"/>
                        <a:ea typeface="メイリオ"/>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sz="900" b="0" i="0" u="none" strike="noStrike" kern="1200" cap="none" spc="0" normalizeH="0" baseline="0" noProof="0">
                          <a:ln>
                            <a:noFill/>
                          </a:ln>
                          <a:solidFill>
                            <a:srgbClr val="3C3C3B"/>
                          </a:solidFill>
                          <a:effectLst/>
                          <a:uLnTx/>
                          <a:uFillTx/>
                          <a:latin typeface="+mn-lt"/>
                          <a:ea typeface="+mn-ea"/>
                          <a:cs typeface="+mn-cs"/>
                        </a:rPr>
                        <a:t>Ta = -40 to + 125°C</a:t>
                      </a:r>
                      <a:endParaRPr kumimoji="1" lang="en-US" altLang="ja-JP" sz="900" b="0" i="0" u="none" strike="noStrike" kern="1200" cap="none" spc="0" normalizeH="0" baseline="0" noProof="0">
                        <a:ln>
                          <a:noFill/>
                        </a:ln>
                        <a:solidFill>
                          <a:srgbClr val="3C3C3B"/>
                        </a:solidFill>
                        <a:effectLst/>
                        <a:uLnTx/>
                        <a:uFillTx/>
                        <a:latin typeface="+mn-lt"/>
                        <a:ea typeface="+mn-ea"/>
                        <a:cs typeface="メイリオ" panose="020B0604030504040204" pitchFamily="50" charset="-128"/>
                      </a:endParaRP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sz="900" b="0" i="0" u="none" strike="noStrike" kern="1200" cap="none" spc="0" normalizeH="0" baseline="0" noProof="0">
                          <a:ln>
                            <a:noFill/>
                          </a:ln>
                          <a:solidFill>
                            <a:srgbClr val="3C3C3B"/>
                          </a:solidFill>
                          <a:effectLst/>
                          <a:uLnTx/>
                          <a:uFillTx/>
                          <a:latin typeface="+mn-lt"/>
                          <a:ea typeface="+mn-ea"/>
                          <a:cs typeface="+mn-cs"/>
                        </a:rPr>
                        <a:t>Ta = -40 to + 125°C</a:t>
                      </a:r>
                      <a:endParaRPr kumimoji="1" lang="en-US" altLang="ja-JP" sz="900" b="0" i="0" u="none" strike="noStrike" kern="1200" cap="none" spc="0" normalizeH="0" baseline="0" noProof="0">
                        <a:ln>
                          <a:noFill/>
                        </a:ln>
                        <a:solidFill>
                          <a:srgbClr val="3C3C3B"/>
                        </a:solidFill>
                        <a:effectLst/>
                        <a:uLnTx/>
                        <a:uFillTx/>
                        <a:latin typeface="+mn-lt"/>
                        <a:ea typeface="+mn-ea"/>
                        <a:cs typeface="メイリオ" panose="020B0604030504040204" pitchFamily="50" charset="-128"/>
                      </a:endParaRPr>
                    </a:p>
                  </a:txBody>
                  <a:tcPr marL="36000" marR="36000" marT="27432" marB="27432" anchor="ctr">
                    <a:solidFill>
                      <a:srgbClr val="FFC000"/>
                    </a:solidFill>
                  </a:tcPr>
                </a:tc>
                <a:extLst>
                  <a:ext uri="{0D108BD9-81ED-4DB2-BD59-A6C34878D82A}">
                    <a16:rowId xmlns:a16="http://schemas.microsoft.com/office/drawing/2014/main" val="774387222"/>
                  </a:ext>
                </a:extLst>
              </a:tr>
              <a:tr h="119624">
                <a:tc>
                  <a:txBody>
                    <a:bodyPr/>
                    <a:lstStyle/>
                    <a:p>
                      <a:pPr algn="ctr"/>
                      <a:r>
                        <a:rPr kumimoji="1" lang="en-US" altLang="ja-JP" sz="900" b="1">
                          <a:solidFill>
                            <a:schemeClr val="tx1"/>
                          </a:solidFill>
                          <a:latin typeface="+mn-lt"/>
                          <a:cs typeface="Calibri"/>
                        </a:rPr>
                        <a:t>No Wait OTA</a:t>
                      </a:r>
                      <a:endParaRPr kumimoji="1" lang="ja-JP" altLang="en-US" sz="900" b="1">
                        <a:solidFill>
                          <a:schemeClr val="tx1"/>
                        </a:solidFill>
                        <a:latin typeface="+mn-lt"/>
                        <a:cs typeface="Calibri"/>
                      </a:endParaRPr>
                    </a:p>
                  </a:txBody>
                  <a:tcPr marT="27432" marB="27432">
                    <a:solidFill>
                      <a:schemeClr val="bg2">
                        <a:lumMod val="75000"/>
                      </a:schemeClr>
                    </a:solidFill>
                  </a:tcPr>
                </a:tc>
                <a:tc>
                  <a:txBody>
                    <a:bodyPr/>
                    <a:lstStyle/>
                    <a:p>
                      <a:pPr algn="ctr">
                        <a:lnSpc>
                          <a:spcPct val="100000"/>
                        </a:lnSpc>
                      </a:pPr>
                      <a:r>
                        <a:rPr lang="en-US" altLang="ja-JP" sz="900" b="0" i="0" u="none" strike="noStrike" cap="none" normalizeH="0" baseline="0" dirty="0">
                          <a:ln>
                            <a:noFill/>
                          </a:ln>
                          <a:solidFill>
                            <a:schemeClr val="tx1"/>
                          </a:solidFill>
                          <a:effectLst/>
                          <a:latin typeface="+mn-lt"/>
                          <a:ea typeface="メイリオ"/>
                          <a:cs typeface="メイリオ" panose="020B0604030504040204" pitchFamily="50" charset="-128"/>
                        </a:rPr>
                        <a:t>Yes</a:t>
                      </a:r>
                      <a:endParaRPr kumimoji="1" lang="en-US" altLang="ja-JP" sz="900" b="0" i="0" u="none" strike="noStrike" cap="none" normalizeH="0" baseline="0" dirty="0">
                        <a:ln>
                          <a:noFill/>
                        </a:ln>
                        <a:solidFill>
                          <a:schemeClr val="tx1"/>
                        </a:solidFill>
                        <a:effectLst/>
                        <a:latin typeface="+mn-lt"/>
                        <a:ea typeface="メイリオ"/>
                        <a:cs typeface="メイリオ" panose="020B0604030504040204" pitchFamily="50" charset="-128"/>
                      </a:endParaRPr>
                    </a:p>
                  </a:txBody>
                  <a:tcPr marL="36000" marR="36000" marT="27432" marB="27432" anchor="ctr">
                    <a:solidFill>
                      <a:schemeClr val="tx2">
                        <a:lumMod val="40000"/>
                        <a:lumOff val="60000"/>
                      </a:schemeClr>
                    </a:solidFill>
                  </a:tcPr>
                </a:tc>
                <a:tc>
                  <a:txBody>
                    <a:bodyPr/>
                    <a:lstStyle/>
                    <a:p>
                      <a:pPr algn="ctr">
                        <a:lnSpc>
                          <a:spcPct val="100000"/>
                        </a:lnSpc>
                      </a:pPr>
                      <a:r>
                        <a:rPr kumimoji="1" lang="en-US" altLang="ja-JP" sz="900" b="0" i="0" u="none" strike="noStrike" cap="none" normalizeH="0" baseline="0" dirty="0">
                          <a:ln>
                            <a:noFill/>
                          </a:ln>
                          <a:solidFill>
                            <a:schemeClr val="tx1"/>
                          </a:solidFill>
                          <a:effectLst/>
                          <a:latin typeface="+mn-lt"/>
                          <a:ea typeface="メイリオ"/>
                          <a:cs typeface="メイリオ" panose="020B0604030504040204" pitchFamily="50" charset="-128"/>
                        </a:rPr>
                        <a:t>Yes</a:t>
                      </a:r>
                      <a:endParaRPr kumimoji="1" lang="ja-JP" altLang="en-US" sz="900" b="0" i="0" u="none" strike="noStrike" cap="none" normalizeH="0" baseline="0" dirty="0">
                        <a:ln>
                          <a:noFill/>
                        </a:ln>
                        <a:solidFill>
                          <a:schemeClr val="tx1"/>
                        </a:solidFill>
                        <a:effectLst/>
                        <a:latin typeface="+mn-lt"/>
                        <a:ea typeface="メイリオ"/>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algn="ctr">
                        <a:lnSpc>
                          <a:spcPct val="100000"/>
                        </a:lnSpc>
                      </a:pPr>
                      <a:r>
                        <a:rPr kumimoji="1" lang="de-DE" altLang="ja-JP" sz="900" b="0" i="0" u="none" strike="noStrike" cap="none" normalizeH="0" baseline="0">
                          <a:ln>
                            <a:noFill/>
                          </a:ln>
                          <a:solidFill>
                            <a:schemeClr val="tx1"/>
                          </a:solidFill>
                          <a:effectLst/>
                          <a:latin typeface="+mn-lt"/>
                          <a:ea typeface="メイリオ"/>
                          <a:cs typeface="メイリオ" panose="020B0604030504040204" pitchFamily="50" charset="-128"/>
                        </a:rPr>
                        <a:t>Yes</a:t>
                      </a:r>
                      <a:endParaRPr kumimoji="1" lang="ja-JP" altLang="en-US" sz="900" b="0" i="0" u="none" strike="noStrike" cap="none" normalizeH="0" baseline="0">
                        <a:ln>
                          <a:noFill/>
                        </a:ln>
                        <a:solidFill>
                          <a:schemeClr val="tx1"/>
                        </a:solidFill>
                        <a:effectLst/>
                        <a:latin typeface="+mn-lt"/>
                        <a:ea typeface="メイリオ"/>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algn="ctr">
                        <a:lnSpc>
                          <a:spcPct val="100000"/>
                        </a:lnSpc>
                      </a:pPr>
                      <a:r>
                        <a:rPr kumimoji="1" lang="de-DE" altLang="ja-JP" sz="900" b="0" i="0" u="none" strike="noStrike" cap="none" normalizeH="0" baseline="0">
                          <a:ln>
                            <a:noFill/>
                          </a:ln>
                          <a:solidFill>
                            <a:schemeClr val="tx1"/>
                          </a:solidFill>
                          <a:effectLst/>
                          <a:latin typeface="+mn-lt"/>
                          <a:ea typeface="メイリオ"/>
                          <a:cs typeface="メイリオ" panose="020B0604030504040204" pitchFamily="50" charset="-128"/>
                        </a:rPr>
                        <a:t>Yes</a:t>
                      </a:r>
                      <a:endParaRPr kumimoji="1" lang="ja-JP" altLang="en-US" sz="900" b="0" i="0" u="none" strike="noStrike" cap="none" normalizeH="0" baseline="0">
                        <a:ln>
                          <a:noFill/>
                        </a:ln>
                        <a:solidFill>
                          <a:schemeClr val="tx1"/>
                        </a:solidFill>
                        <a:effectLst/>
                        <a:latin typeface="+mn-lt"/>
                        <a:ea typeface="メイリオ"/>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algn="ctr">
                        <a:lnSpc>
                          <a:spcPct val="100000"/>
                        </a:lnSpc>
                      </a:pPr>
                      <a:r>
                        <a:rPr kumimoji="1" lang="de-DE" altLang="ja-JP" sz="900" b="0" i="0" u="none" strike="noStrike" cap="none" normalizeH="0" baseline="0">
                          <a:ln>
                            <a:noFill/>
                          </a:ln>
                          <a:solidFill>
                            <a:schemeClr val="tx1"/>
                          </a:solidFill>
                          <a:effectLst/>
                          <a:latin typeface="+mn-lt"/>
                          <a:ea typeface="メイリオ"/>
                          <a:cs typeface="メイリオ" panose="020B0604030504040204" pitchFamily="50" charset="-128"/>
                        </a:rPr>
                        <a:t>Yes</a:t>
                      </a:r>
                      <a:endParaRPr kumimoji="1" lang="ja-JP" altLang="en-US" sz="900" b="0" i="0" u="none" strike="noStrike" cap="none" normalizeH="0" baseline="0">
                        <a:ln>
                          <a:noFill/>
                        </a:ln>
                        <a:solidFill>
                          <a:schemeClr val="tx1"/>
                        </a:solidFill>
                        <a:effectLst/>
                        <a:latin typeface="+mn-lt"/>
                        <a:ea typeface="メイリオ"/>
                        <a:cs typeface="メイリオ" panose="020B0604030504040204" pitchFamily="50" charset="-128"/>
                      </a:endParaRPr>
                    </a:p>
                  </a:txBody>
                  <a:tcPr marL="36000" marR="36000" marT="27432" marB="27432" anchor="ctr">
                    <a:solidFill>
                      <a:srgbClr val="FFC000"/>
                    </a:solidFill>
                  </a:tcPr>
                </a:tc>
                <a:tc>
                  <a:txBody>
                    <a:bodyPr/>
                    <a:lstStyle/>
                    <a:p>
                      <a:pPr algn="ctr">
                        <a:lnSpc>
                          <a:spcPct val="100000"/>
                        </a:lnSpc>
                      </a:pPr>
                      <a:r>
                        <a:rPr kumimoji="1" lang="de-DE" altLang="ja-JP" sz="900" b="0" i="0" u="none" strike="noStrike" cap="none" normalizeH="0" baseline="0" dirty="0">
                          <a:ln>
                            <a:noFill/>
                          </a:ln>
                          <a:solidFill>
                            <a:schemeClr val="tx1"/>
                          </a:solidFill>
                          <a:effectLst/>
                          <a:latin typeface="+mn-lt"/>
                          <a:ea typeface="メイリオ"/>
                          <a:cs typeface="メイリオ" panose="020B0604030504040204" pitchFamily="50" charset="-128"/>
                        </a:rPr>
                        <a:t>Yes</a:t>
                      </a:r>
                      <a:endParaRPr kumimoji="1" lang="ja-JP" altLang="en-US" sz="900" b="0" i="0" u="none" strike="noStrike" cap="none" normalizeH="0" baseline="0" dirty="0">
                        <a:ln>
                          <a:noFill/>
                        </a:ln>
                        <a:solidFill>
                          <a:schemeClr val="tx1"/>
                        </a:solidFill>
                        <a:effectLst/>
                        <a:latin typeface="+mn-lt"/>
                        <a:ea typeface="メイリオ"/>
                        <a:cs typeface="メイリオ" panose="020B0604030504040204" pitchFamily="50" charset="-128"/>
                      </a:endParaRPr>
                    </a:p>
                  </a:txBody>
                  <a:tcPr marL="36000" marR="36000" marT="27432" marB="27432" anchor="ctr">
                    <a:solidFill>
                      <a:srgbClr val="FFC000"/>
                    </a:solidFill>
                  </a:tcPr>
                </a:tc>
                <a:extLst>
                  <a:ext uri="{0D108BD9-81ED-4DB2-BD59-A6C34878D82A}">
                    <a16:rowId xmlns:a16="http://schemas.microsoft.com/office/drawing/2014/main" val="2611344142"/>
                  </a:ext>
                </a:extLst>
              </a:tr>
            </a:tbl>
          </a:graphicData>
        </a:graphic>
      </p:graphicFrame>
      <p:sp>
        <p:nvSpPr>
          <p:cNvPr id="2" name="タイトル 1">
            <a:extLst>
              <a:ext uri="{FF2B5EF4-FFF2-40B4-BE49-F238E27FC236}">
                <a16:creationId xmlns:a16="http://schemas.microsoft.com/office/drawing/2014/main" id="{50FE86C7-BAEC-5F6C-1723-D9D6B93AA974}"/>
              </a:ext>
            </a:extLst>
          </p:cNvPr>
          <p:cNvSpPr>
            <a:spLocks noGrp="1"/>
          </p:cNvSpPr>
          <p:nvPr>
            <p:ph type="title"/>
          </p:nvPr>
        </p:nvSpPr>
        <p:spPr>
          <a:xfrm>
            <a:off x="473836" y="669537"/>
            <a:ext cx="11244575" cy="443198"/>
          </a:xfrm>
        </p:spPr>
        <p:txBody>
          <a:bodyPr/>
          <a:lstStyle/>
          <a:p>
            <a:r>
              <a:rPr lang="en-US" altLang="ja-JP" dirty="0"/>
              <a:t>U5L4 competitiveness</a:t>
            </a:r>
            <a:endParaRPr kumimoji="1" lang="ja-JP" altLang="en-US" dirty="0"/>
          </a:p>
        </p:txBody>
      </p:sp>
      <p:sp>
        <p:nvSpPr>
          <p:cNvPr id="13" name="コンテンツ プレースホルダー 3">
            <a:extLst>
              <a:ext uri="{FF2B5EF4-FFF2-40B4-BE49-F238E27FC236}">
                <a16:creationId xmlns:a16="http://schemas.microsoft.com/office/drawing/2014/main" id="{83A7A97E-9CDA-2F12-7FA4-498828DC4DCA}"/>
              </a:ext>
            </a:extLst>
          </p:cNvPr>
          <p:cNvSpPr>
            <a:spLocks noGrp="1"/>
          </p:cNvSpPr>
          <p:nvPr>
            <p:ph idx="1"/>
          </p:nvPr>
        </p:nvSpPr>
        <p:spPr>
          <a:xfrm>
            <a:off x="7952478" y="1362980"/>
            <a:ext cx="3997102" cy="3767378"/>
          </a:xfrm>
        </p:spPr>
        <p:txBody>
          <a:bodyPr/>
          <a:lstStyle/>
          <a:p>
            <a:pPr lvl="2"/>
            <a:r>
              <a:rPr lang="en-US" sz="1200" dirty="0"/>
              <a:t>New Technology</a:t>
            </a:r>
          </a:p>
          <a:p>
            <a:pPr lvl="3"/>
            <a:r>
              <a:rPr lang="en-US" sz="1200" dirty="0"/>
              <a:t>U5L2/4 based on latest 28nm Flash Technology</a:t>
            </a:r>
          </a:p>
          <a:p>
            <a:pPr lvl="2"/>
            <a:r>
              <a:rPr lang="en-US" sz="1200" dirty="0"/>
              <a:t>Competitive CPU</a:t>
            </a:r>
          </a:p>
          <a:p>
            <a:pPr lvl="3"/>
            <a:r>
              <a:rPr lang="en-US" sz="1200" dirty="0"/>
              <a:t>U5L2/4 based on ARM cortex-M33 core @240MHz</a:t>
            </a:r>
          </a:p>
          <a:p>
            <a:pPr lvl="2"/>
            <a:r>
              <a:rPr lang="en-US" sz="1200" dirty="0"/>
              <a:t>New and wide range of peripherals</a:t>
            </a:r>
          </a:p>
          <a:p>
            <a:pPr lvl="3"/>
            <a:r>
              <a:rPr lang="en-US" sz="1200" dirty="0"/>
              <a:t>Ethernet 10Base-T1S  (OA3p)</a:t>
            </a:r>
          </a:p>
          <a:p>
            <a:pPr lvl="3"/>
            <a:r>
              <a:rPr lang="en-US" sz="1200" dirty="0"/>
              <a:t>CAN XL</a:t>
            </a:r>
          </a:p>
          <a:p>
            <a:pPr lvl="3"/>
            <a:r>
              <a:rPr lang="en-US" sz="1200" dirty="0"/>
              <a:t>SENT, I3C, </a:t>
            </a:r>
          </a:p>
          <a:p>
            <a:pPr lvl="2"/>
            <a:r>
              <a:rPr lang="en-US" sz="1200" dirty="0"/>
              <a:t>High Flash and RAM ratio (big internal RAM size)</a:t>
            </a:r>
          </a:p>
          <a:p>
            <a:pPr lvl="3"/>
            <a:r>
              <a:rPr lang="en-US" sz="1200" dirty="0"/>
              <a:t>4MB : 864KB (4.6 : 1)</a:t>
            </a:r>
          </a:p>
          <a:p>
            <a:pPr lvl="2"/>
            <a:r>
              <a:rPr lang="en-US" sz="1200" dirty="0"/>
              <a:t>ISO21434 and Evita-Full supported</a:t>
            </a:r>
          </a:p>
          <a:p>
            <a:pPr lvl="2"/>
            <a:r>
              <a:rPr lang="en-US" sz="1200" dirty="0"/>
              <a:t>Latest Autosar version (</a:t>
            </a:r>
            <a:r>
              <a:rPr lang="en-US" altLang="ja-JP" sz="1200" dirty="0"/>
              <a:t>R23-11</a:t>
            </a:r>
            <a:r>
              <a:rPr lang="en-US" sz="1200" dirty="0"/>
              <a:t>) supported</a:t>
            </a:r>
          </a:p>
        </p:txBody>
      </p:sp>
      <p:pic>
        <p:nvPicPr>
          <p:cNvPr id="3" name="그림 2">
            <a:extLst>
              <a:ext uri="{FF2B5EF4-FFF2-40B4-BE49-F238E27FC236}">
                <a16:creationId xmlns:a16="http://schemas.microsoft.com/office/drawing/2014/main" id="{F36CB6D9-1E35-D31D-2B12-A365CFDC9A87}"/>
              </a:ext>
            </a:extLst>
          </p:cNvPr>
          <p:cNvPicPr>
            <a:picLocks noChangeAspect="1"/>
          </p:cNvPicPr>
          <p:nvPr/>
        </p:nvPicPr>
        <p:blipFill>
          <a:blip r:embed="rId2"/>
          <a:stretch>
            <a:fillRect/>
          </a:stretch>
        </p:blipFill>
        <p:spPr>
          <a:xfrm>
            <a:off x="1601687" y="1283697"/>
            <a:ext cx="880260" cy="182124"/>
          </a:xfrm>
          <a:prstGeom prst="rect">
            <a:avLst/>
          </a:prstGeom>
        </p:spPr>
      </p:pic>
      <p:pic>
        <p:nvPicPr>
          <p:cNvPr id="4" name="그림 3">
            <a:extLst>
              <a:ext uri="{FF2B5EF4-FFF2-40B4-BE49-F238E27FC236}">
                <a16:creationId xmlns:a16="http://schemas.microsoft.com/office/drawing/2014/main" id="{3DA8B93B-7E7D-0139-27B9-5C5F7A50F11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55640" y="1283697"/>
            <a:ext cx="411153" cy="225201"/>
          </a:xfrm>
          <a:prstGeom prst="rect">
            <a:avLst/>
          </a:prstGeom>
          <a:noFill/>
          <a:extLst>
            <a:ext uri="{909E8E84-426E-40DD-AFC4-6F175D3DCCD1}">
              <a14:hiddenFill xmlns:a14="http://schemas.microsoft.com/office/drawing/2010/main">
                <a:solidFill>
                  <a:srgbClr val="FFFFFF"/>
                </a:solidFill>
              </a14:hiddenFill>
            </a:ext>
          </a:extLst>
        </p:spPr>
      </p:pic>
      <p:pic>
        <p:nvPicPr>
          <p:cNvPr id="5" name="그림 4">
            <a:extLst>
              <a:ext uri="{FF2B5EF4-FFF2-40B4-BE49-F238E27FC236}">
                <a16:creationId xmlns:a16="http://schemas.microsoft.com/office/drawing/2014/main" id="{DD808303-0CA2-721F-D62E-2A582B67847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23992" y="1293932"/>
            <a:ext cx="415184" cy="204728"/>
          </a:xfrm>
          <a:prstGeom prst="rect">
            <a:avLst/>
          </a:prstGeom>
          <a:noFill/>
          <a:extLst>
            <a:ext uri="{909E8E84-426E-40DD-AFC4-6F175D3DCCD1}">
              <a14:hiddenFill xmlns:a14="http://schemas.microsoft.com/office/drawing/2010/main">
                <a:solidFill>
                  <a:srgbClr val="FFFFFF"/>
                </a:solidFill>
              </a14:hiddenFill>
            </a:ext>
          </a:extLst>
        </p:spPr>
      </p:pic>
      <p:pic>
        <p:nvPicPr>
          <p:cNvPr id="6" name="그림 5">
            <a:extLst>
              <a:ext uri="{FF2B5EF4-FFF2-40B4-BE49-F238E27FC236}">
                <a16:creationId xmlns:a16="http://schemas.microsoft.com/office/drawing/2014/main" id="{3CBB7F5F-F66F-FDA0-332F-B8C22394A29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63752" y="1283697"/>
            <a:ext cx="411153" cy="225201"/>
          </a:xfrm>
          <a:prstGeom prst="rect">
            <a:avLst/>
          </a:prstGeom>
          <a:noFill/>
          <a:extLst>
            <a:ext uri="{909E8E84-426E-40DD-AFC4-6F175D3DCCD1}">
              <a14:hiddenFill xmlns:a14="http://schemas.microsoft.com/office/drawing/2010/main">
                <a:solidFill>
                  <a:srgbClr val="FFFFFF"/>
                </a:solidFill>
              </a14:hiddenFill>
            </a:ext>
          </a:extLst>
        </p:spPr>
      </p:pic>
      <p:pic>
        <p:nvPicPr>
          <p:cNvPr id="7" name="그림 6">
            <a:extLst>
              <a:ext uri="{FF2B5EF4-FFF2-40B4-BE49-F238E27FC236}">
                <a16:creationId xmlns:a16="http://schemas.microsoft.com/office/drawing/2014/main" id="{3E48E1DE-1E4D-4AA0-F211-0D7C25B8675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93568" y="1283696"/>
            <a:ext cx="411153" cy="225201"/>
          </a:xfrm>
          <a:prstGeom prst="rect">
            <a:avLst/>
          </a:prstGeom>
          <a:noFill/>
          <a:extLst>
            <a:ext uri="{909E8E84-426E-40DD-AFC4-6F175D3DCCD1}">
              <a14:hiddenFill xmlns:a14="http://schemas.microsoft.com/office/drawing/2010/main">
                <a:solidFill>
                  <a:srgbClr val="FFFFFF"/>
                </a:solidFill>
              </a14:hiddenFill>
            </a:ext>
          </a:extLst>
        </p:spPr>
      </p:pic>
      <p:pic>
        <p:nvPicPr>
          <p:cNvPr id="9" name="그림 8">
            <a:extLst>
              <a:ext uri="{FF2B5EF4-FFF2-40B4-BE49-F238E27FC236}">
                <a16:creationId xmlns:a16="http://schemas.microsoft.com/office/drawing/2014/main" id="{2265E679-7DBC-7647-22B4-ECDCC7CF8C9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32104" y="1304169"/>
            <a:ext cx="415184" cy="2047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91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5">
            <a:extLst>
              <a:ext uri="{FF2B5EF4-FFF2-40B4-BE49-F238E27FC236}">
                <a16:creationId xmlns:a16="http://schemas.microsoft.com/office/drawing/2014/main" id="{E87BF0D9-13FC-0C8B-5B0B-4E1E9D7CCB16}"/>
              </a:ext>
            </a:extLst>
          </p:cNvPr>
          <p:cNvGraphicFramePr>
            <a:graphicFrameLocks noGrp="1"/>
          </p:cNvGraphicFramePr>
          <p:nvPr>
            <p:extLst>
              <p:ext uri="{D42A27DB-BD31-4B8C-83A1-F6EECF244321}">
                <p14:modId xmlns:p14="http://schemas.microsoft.com/office/powerpoint/2010/main" val="4210807179"/>
              </p:ext>
            </p:extLst>
          </p:nvPr>
        </p:nvGraphicFramePr>
        <p:xfrm>
          <a:off x="468102" y="1268760"/>
          <a:ext cx="7122160" cy="4517136"/>
        </p:xfrm>
        <a:graphic>
          <a:graphicData uri="http://schemas.openxmlformats.org/drawingml/2006/table">
            <a:tbl>
              <a:tblPr firstRow="1" bandRow="1">
                <a:tableStyleId>{5C22544A-7EE6-4342-B048-85BDC9FD1C3A}</a:tableStyleId>
              </a:tblPr>
              <a:tblGrid>
                <a:gridCol w="1363746">
                  <a:extLst>
                    <a:ext uri="{9D8B030D-6E8A-4147-A177-3AD203B41FA5}">
                      <a16:colId xmlns:a16="http://schemas.microsoft.com/office/drawing/2014/main" val="2633038634"/>
                    </a:ext>
                  </a:extLst>
                </a:gridCol>
                <a:gridCol w="1602431">
                  <a:extLst>
                    <a:ext uri="{9D8B030D-6E8A-4147-A177-3AD203B41FA5}">
                      <a16:colId xmlns:a16="http://schemas.microsoft.com/office/drawing/2014/main" val="3367865648"/>
                    </a:ext>
                  </a:extLst>
                </a:gridCol>
                <a:gridCol w="1354313">
                  <a:extLst>
                    <a:ext uri="{9D8B030D-6E8A-4147-A177-3AD203B41FA5}">
                      <a16:colId xmlns:a16="http://schemas.microsoft.com/office/drawing/2014/main" val="4181648643"/>
                    </a:ext>
                  </a:extLst>
                </a:gridCol>
                <a:gridCol w="1406005">
                  <a:extLst>
                    <a:ext uri="{9D8B030D-6E8A-4147-A177-3AD203B41FA5}">
                      <a16:colId xmlns:a16="http://schemas.microsoft.com/office/drawing/2014/main" val="3084236108"/>
                    </a:ext>
                  </a:extLst>
                </a:gridCol>
                <a:gridCol w="1395665">
                  <a:extLst>
                    <a:ext uri="{9D8B030D-6E8A-4147-A177-3AD203B41FA5}">
                      <a16:colId xmlns:a16="http://schemas.microsoft.com/office/drawing/2014/main" val="916286555"/>
                    </a:ext>
                  </a:extLst>
                </a:gridCol>
              </a:tblGrid>
              <a:tr h="232248">
                <a:tc>
                  <a:txBody>
                    <a:bodyPr/>
                    <a:lstStyle/>
                    <a:p>
                      <a:pPr algn="ctr"/>
                      <a:r>
                        <a:rPr kumimoji="1" lang="en-US" altLang="ja-JP" sz="900" b="1" dirty="0">
                          <a:latin typeface="+mn-lt"/>
                          <a:cs typeface="Calibri"/>
                        </a:rPr>
                        <a:t>Function</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chemeClr val="bg1"/>
                        </a:solidFill>
                        <a:latin typeface="+mn-lt"/>
                      </a:endParaRPr>
                    </a:p>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1" dirty="0">
                        <a:solidFill>
                          <a:schemeClr val="bg1"/>
                        </a:solidFill>
                        <a:latin typeface="+mn-lt"/>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dirty="0">
                          <a:solidFill>
                            <a:schemeClr val="bg1"/>
                          </a:solidFill>
                          <a:latin typeface="+mn-lt"/>
                        </a:rPr>
                        <a:t>R-Car</a:t>
                      </a:r>
                      <a:r>
                        <a:rPr kumimoji="1" lang="ja-JP" altLang="en-US" sz="900" b="1" dirty="0">
                          <a:solidFill>
                            <a:schemeClr val="bg1"/>
                          </a:solidFill>
                          <a:latin typeface="+mn-lt"/>
                        </a:rPr>
                        <a:t> </a:t>
                      </a:r>
                      <a:r>
                        <a:rPr lang="en-US" altLang="ja-JP" sz="900" b="1" dirty="0">
                          <a:solidFill>
                            <a:schemeClr val="bg1"/>
                          </a:solidFill>
                          <a:latin typeface="+mn-lt"/>
                        </a:rPr>
                        <a:t>U5L8</a:t>
                      </a:r>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kern="1200" noProof="0" dirty="0">
                          <a:solidFill>
                            <a:schemeClr val="bg1"/>
                          </a:solidFill>
                          <a:latin typeface="+mn-lt"/>
                          <a:ea typeface="+mn-ea"/>
                          <a:cs typeface="+mn-cs"/>
                        </a:rPr>
                        <a:t>(U5L6)</a:t>
                      </a:r>
                    </a:p>
                  </a:txBody>
                  <a:tcPr marL="0" marR="0"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a:txBody>
                    <a:bodyPr/>
                    <a:lstStyle/>
                    <a:p>
                      <a:pPr marL="0" marR="0" indent="0" algn="ctr" rtl="0" eaLnBrk="1" fontAlgn="auto" latinLnBrk="0" hangingPunct="1">
                        <a:lnSpc>
                          <a:spcPct val="100000"/>
                        </a:lnSpc>
                        <a:spcBef>
                          <a:spcPts val="0"/>
                        </a:spcBef>
                        <a:spcAft>
                          <a:spcPts val="0"/>
                        </a:spcAft>
                        <a:buClrTx/>
                        <a:buSzTx/>
                        <a:buFontTx/>
                        <a:buNone/>
                      </a:pPr>
                      <a:endParaRPr lang="en-US" altLang="ja-JP" sz="900" b="1" dirty="0">
                        <a:solidFill>
                          <a:schemeClr val="bg1"/>
                        </a:solidFill>
                        <a:latin typeface="+mn-lt"/>
                      </a:endParaRPr>
                    </a:p>
                    <a:p>
                      <a:pPr marL="0" marR="0" indent="0" algn="ctr" rtl="0" eaLnBrk="1" fontAlgn="auto" latinLnBrk="0" hangingPunct="1">
                        <a:lnSpc>
                          <a:spcPct val="100000"/>
                        </a:lnSpc>
                        <a:spcBef>
                          <a:spcPts val="0"/>
                        </a:spcBef>
                        <a:spcAft>
                          <a:spcPts val="0"/>
                        </a:spcAft>
                        <a:buClrTx/>
                        <a:buSzTx/>
                        <a:buFontTx/>
                        <a:buNone/>
                      </a:pPr>
                      <a:endParaRPr lang="en-US" altLang="ja-JP" sz="900" b="1" dirty="0">
                        <a:solidFill>
                          <a:schemeClr val="bg1"/>
                        </a:solidFill>
                        <a:latin typeface="+mn-lt"/>
                      </a:endParaRPr>
                    </a:p>
                    <a:p>
                      <a:pPr marL="0" marR="0" indent="0" algn="ctr" rtl="0" eaLnBrk="1" fontAlgn="auto" latinLnBrk="0" hangingPunct="1">
                        <a:lnSpc>
                          <a:spcPct val="100000"/>
                        </a:lnSpc>
                        <a:spcBef>
                          <a:spcPts val="0"/>
                        </a:spcBef>
                        <a:spcAft>
                          <a:spcPts val="0"/>
                        </a:spcAft>
                        <a:buClrTx/>
                        <a:buSzTx/>
                        <a:buFontTx/>
                        <a:buNone/>
                      </a:pPr>
                      <a:r>
                        <a:rPr lang="en-US" altLang="ja-JP" sz="900" b="1" dirty="0">
                          <a:solidFill>
                            <a:schemeClr val="bg1"/>
                          </a:solidFill>
                          <a:latin typeface="+mn-lt"/>
                        </a:rPr>
                        <a:t>Traveo2  </a:t>
                      </a:r>
                      <a:r>
                        <a:rPr kumimoji="0" lang="en-US" altLang="ja-JP" sz="900" b="1" dirty="0">
                          <a:solidFill>
                            <a:schemeClr val="bg1"/>
                          </a:solidFill>
                          <a:latin typeface="+mn-lt"/>
                        </a:rPr>
                        <a:t>CYT4BF</a:t>
                      </a:r>
                    </a:p>
                  </a:txBody>
                  <a:tcPr marL="0" marR="0"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900" b="1" i="0" kern="1200" dirty="0">
                        <a:solidFill>
                          <a:schemeClr val="lt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900" b="1" i="0" kern="1200" dirty="0">
                        <a:solidFill>
                          <a:schemeClr val="lt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sz="900" b="1" i="0" kern="1200" dirty="0">
                          <a:solidFill>
                            <a:schemeClr val="lt1"/>
                          </a:solidFill>
                          <a:effectLst/>
                          <a:latin typeface="+mn-lt"/>
                          <a:ea typeface="+mn-ea"/>
                          <a:cs typeface="+mn-cs"/>
                        </a:rPr>
                        <a:t>S32K3</a:t>
                      </a:r>
                      <a:r>
                        <a:rPr kumimoji="0" lang="en-US" sz="900" b="1" i="0" kern="1200" dirty="0">
                          <a:solidFill>
                            <a:schemeClr val="bg1"/>
                          </a:solidFill>
                          <a:effectLst/>
                          <a:latin typeface="+mn-lt"/>
                          <a:ea typeface="+mn-ea"/>
                          <a:cs typeface="+mn-cs"/>
                        </a:rPr>
                        <a:t>28</a:t>
                      </a:r>
                      <a:endParaRPr kumimoji="1" lang="en-US" sz="900" b="1" i="0" kern="1200" dirty="0">
                        <a:solidFill>
                          <a:schemeClr val="lt1"/>
                        </a:solidFill>
                        <a:effectLst/>
                        <a:latin typeface="+mn-lt"/>
                        <a:ea typeface="+mn-ea"/>
                        <a:cs typeface="+mn-cs"/>
                      </a:endParaRPr>
                    </a:p>
                  </a:txBody>
                  <a:tcPr marL="0" marR="0"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900" b="1" i="0" kern="1200" dirty="0">
                        <a:solidFill>
                          <a:schemeClr val="lt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900" b="1" i="0" kern="1200" dirty="0">
                        <a:solidFill>
                          <a:schemeClr val="lt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sz="900" b="1" i="0" kern="1200" dirty="0">
                          <a:solidFill>
                            <a:schemeClr val="lt1"/>
                          </a:solidFill>
                          <a:effectLst/>
                          <a:latin typeface="+mn-lt"/>
                          <a:ea typeface="+mn-ea"/>
                          <a:cs typeface="+mn-cs"/>
                        </a:rPr>
                        <a:t>S32K3</a:t>
                      </a:r>
                      <a:r>
                        <a:rPr kumimoji="0" lang="en-US" sz="900" b="1" i="0" kern="1200" dirty="0">
                          <a:solidFill>
                            <a:schemeClr val="bg1"/>
                          </a:solidFill>
                          <a:effectLst/>
                          <a:latin typeface="+mn-lt"/>
                          <a:ea typeface="+mn-ea"/>
                          <a:cs typeface="+mn-cs"/>
                        </a:rPr>
                        <a:t>38</a:t>
                      </a:r>
                      <a:endParaRPr kumimoji="1" lang="en-US" sz="900" b="1" i="0" kern="1200" dirty="0">
                        <a:solidFill>
                          <a:schemeClr val="lt1"/>
                        </a:solidFill>
                        <a:effectLst/>
                        <a:latin typeface="+mn-lt"/>
                        <a:ea typeface="+mn-ea"/>
                        <a:cs typeface="+mn-cs"/>
                      </a:endParaRPr>
                    </a:p>
                  </a:txBody>
                  <a:tcPr marL="0" marR="0"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extLst>
                  <a:ext uri="{0D108BD9-81ED-4DB2-BD59-A6C34878D82A}">
                    <a16:rowId xmlns:a16="http://schemas.microsoft.com/office/drawing/2014/main" val="287471673"/>
                  </a:ext>
                </a:extLst>
              </a:tr>
              <a:tr h="174186">
                <a:tc>
                  <a:txBody>
                    <a:bodyPr/>
                    <a:lstStyle/>
                    <a:p>
                      <a:pPr algn="ctr"/>
                      <a:r>
                        <a:rPr kumimoji="1" lang="en-US" altLang="ja-JP" sz="900" b="1">
                          <a:solidFill>
                            <a:schemeClr val="tx1"/>
                          </a:solidFill>
                          <a:latin typeface="+mn-lt"/>
                          <a:cs typeface="Calibri"/>
                        </a:rPr>
                        <a:t>CPU</a:t>
                      </a:r>
                      <a:endParaRPr kumimoji="1" lang="ja-JP" altLang="en-US" sz="900" b="1">
                        <a:solidFill>
                          <a:schemeClr val="tx1"/>
                        </a:solidFill>
                        <a:latin typeface="+mn-lt"/>
                        <a:cs typeface="Calibri"/>
                      </a:endParaRPr>
                    </a:p>
                  </a:txBody>
                  <a:tcPr marT="27432" marB="27432" anchor="ctr">
                    <a:lnT w="38100" cap="flat" cmpd="sng" algn="ctr">
                      <a:solidFill>
                        <a:schemeClr val="bg1"/>
                      </a:solidFill>
                      <a:prstDash val="solid"/>
                      <a:round/>
                      <a:headEnd type="none" w="med" len="med"/>
                      <a:tailEnd type="none" w="med" len="med"/>
                    </a:lnT>
                    <a:solidFill>
                      <a:schemeClr val="bg2">
                        <a:lumMod val="75000"/>
                      </a:schemeClr>
                    </a:solidFill>
                  </a:tcPr>
                </a:tc>
                <a:tc>
                  <a:txBody>
                    <a:bodyPr/>
                    <a:lstStyle/>
                    <a:p>
                      <a:pPr lvl="0" algn="ctr">
                        <a:lnSpc>
                          <a:spcPct val="100000"/>
                        </a:lnSpc>
                        <a:buNone/>
                      </a:pPr>
                      <a:r>
                        <a:rPr lang="en-US" sz="900" b="0" i="0" u="none" strike="noStrike" noProof="0" dirty="0">
                          <a:solidFill>
                            <a:schemeClr val="tx1"/>
                          </a:solidFill>
                          <a:latin typeface="Arial"/>
                        </a:rPr>
                        <a:t>(3+0) x Cortex-M55 </a:t>
                      </a:r>
                    </a:p>
                    <a:p>
                      <a:pPr lvl="0" algn="ctr">
                        <a:lnSpc>
                          <a:spcPct val="100000"/>
                        </a:lnSpc>
                        <a:buNone/>
                      </a:pPr>
                      <a:r>
                        <a:rPr lang="en-US" sz="900" b="0" i="0" u="none" strike="noStrike" noProof="0" dirty="0">
                          <a:solidFill>
                            <a:schemeClr val="tx1"/>
                          </a:solidFill>
                          <a:latin typeface="Arial"/>
                        </a:rPr>
                        <a:t>@ 320 MHz</a:t>
                      </a:r>
                    </a:p>
                    <a:p>
                      <a:pPr lvl="0" algn="ctr">
                        <a:lnSpc>
                          <a:spcPct val="100000"/>
                        </a:lnSpc>
                        <a:buNone/>
                      </a:pPr>
                      <a:r>
                        <a:rPr lang="en-US" sz="900" b="0" i="0" u="none" strike="noStrike" noProof="0" dirty="0">
                          <a:solidFill>
                            <a:schemeClr val="tx1"/>
                          </a:solidFill>
                          <a:latin typeface="+mn-lt"/>
                        </a:rPr>
                        <a:t>((2+0) x Cortex-M55 </a:t>
                      </a:r>
                    </a:p>
                    <a:p>
                      <a:pPr lvl="0" algn="ctr">
                        <a:lnSpc>
                          <a:spcPct val="100000"/>
                        </a:lnSpc>
                        <a:buNone/>
                      </a:pPr>
                      <a:r>
                        <a:rPr lang="en-US" sz="900" b="0" i="0" u="none" strike="noStrike" noProof="0" dirty="0">
                          <a:solidFill>
                            <a:schemeClr val="tx1"/>
                          </a:solidFill>
                          <a:latin typeface="+mn-lt"/>
                        </a:rPr>
                        <a:t>@ 240 MHz</a:t>
                      </a:r>
                      <a:r>
                        <a:rPr kumimoji="1" lang="en-US" sz="900" b="0" i="0" u="none" strike="noStrike" noProof="0" dirty="0">
                          <a:solidFill>
                            <a:schemeClr val="tx1"/>
                          </a:solidFill>
                          <a:latin typeface="+mn-lt"/>
                        </a:rPr>
                        <a:t>)</a:t>
                      </a:r>
                      <a:endParaRPr kumimoji="1" lang="en-US" sz="900" dirty="0"/>
                    </a:p>
                  </a:txBody>
                  <a:tcPr marL="36000" marR="36000" marT="27432" marB="27432" anchor="ctr">
                    <a:lnT w="38100" cap="flat" cmpd="sng" algn="ctr">
                      <a:solidFill>
                        <a:schemeClr val="bg1"/>
                      </a:solidFill>
                      <a:prstDash val="solid"/>
                      <a:round/>
                      <a:headEnd type="none" w="med" len="med"/>
                      <a:tailEnd type="none" w="med" len="med"/>
                    </a:lnT>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dirty="0">
                          <a:solidFill>
                            <a:schemeClr val="tx1"/>
                          </a:solidFill>
                          <a:latin typeface="+mn-lt"/>
                        </a:rPr>
                        <a:t>(2+0) x </a:t>
                      </a:r>
                      <a:r>
                        <a:rPr lang="en-US" altLang="ja-JP" sz="900" b="0" i="0" dirty="0">
                          <a:solidFill>
                            <a:schemeClr val="tx1"/>
                          </a:solidFill>
                          <a:latin typeface="+mn-lt"/>
                        </a:rPr>
                        <a:t>Cortex-M7</a:t>
                      </a:r>
                      <a:r>
                        <a:rPr kumimoji="1" lang="en-US" altLang="ja-JP" sz="900" b="0" i="0" dirty="0">
                          <a:solidFill>
                            <a:schemeClr val="tx1"/>
                          </a:solidFill>
                          <a:latin typeface="+mn-lt"/>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dirty="0">
                          <a:solidFill>
                            <a:schemeClr val="tx1"/>
                          </a:solidFill>
                          <a:latin typeface="+mn-lt"/>
                        </a:rPr>
                        <a:t>@ 350 MHz</a:t>
                      </a:r>
                    </a:p>
                  </a:txBody>
                  <a:tcPr marL="36000" marR="36000" marT="27432" marB="27432" anchor="ctr">
                    <a:lnT w="38100" cap="flat" cmpd="sng" algn="ctr">
                      <a:solidFill>
                        <a:schemeClr val="bg1"/>
                      </a:solidFill>
                      <a:prstDash val="solid"/>
                      <a:round/>
                      <a:headEnd type="none" w="med" len="med"/>
                      <a:tailEnd type="none" w="med" len="med"/>
                    </a:lnT>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a:solidFill>
                            <a:schemeClr val="tx1"/>
                          </a:solidFill>
                          <a:latin typeface="+mn-lt"/>
                        </a:rPr>
                        <a:t>(2+0) x </a:t>
                      </a:r>
                      <a:r>
                        <a:rPr lang="en-US" altLang="ja-JP" sz="900" b="0" i="0">
                          <a:solidFill>
                            <a:schemeClr val="tx1"/>
                          </a:solidFill>
                          <a:latin typeface="+mn-lt"/>
                        </a:rPr>
                        <a:t>Cortex-M7</a:t>
                      </a:r>
                      <a:r>
                        <a:rPr kumimoji="1" lang="en-US" altLang="ja-JP" sz="900" b="0" i="0">
                          <a:solidFill>
                            <a:schemeClr val="tx1"/>
                          </a:solidFill>
                          <a:latin typeface="+mn-lt"/>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a:solidFill>
                            <a:schemeClr val="tx1"/>
                          </a:solidFill>
                          <a:latin typeface="+mn-lt"/>
                        </a:rPr>
                        <a:t>@ 240 MHz</a:t>
                      </a:r>
                    </a:p>
                  </a:txBody>
                  <a:tcPr marL="36000" marR="36000" marT="27432" marB="27432" anchor="ctr">
                    <a:lnT w="38100" cap="flat" cmpd="sng" algn="ctr">
                      <a:solidFill>
                        <a:schemeClr val="bg1"/>
                      </a:solidFill>
                      <a:prstDash val="solid"/>
                      <a:round/>
                      <a:headEnd type="none" w="med" len="med"/>
                      <a:tailEnd type="none" w="med" len="med"/>
                    </a:lnT>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a:solidFill>
                            <a:schemeClr val="tx1"/>
                          </a:solidFill>
                          <a:latin typeface="+mn-lt"/>
                        </a:rPr>
                        <a:t>(3+0) x </a:t>
                      </a:r>
                      <a:r>
                        <a:rPr lang="en-US" altLang="ja-JP" sz="900" b="0" i="0">
                          <a:solidFill>
                            <a:schemeClr val="tx1"/>
                          </a:solidFill>
                          <a:latin typeface="+mn-lt"/>
                        </a:rPr>
                        <a:t>Cortex-M7</a:t>
                      </a:r>
                      <a:r>
                        <a:rPr kumimoji="1" lang="en-US" altLang="ja-JP" sz="900" b="0" i="0">
                          <a:solidFill>
                            <a:schemeClr val="tx1"/>
                          </a:solidFill>
                          <a:latin typeface="+mn-lt"/>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a:solidFill>
                            <a:schemeClr val="tx1"/>
                          </a:solidFill>
                          <a:latin typeface="+mn-lt"/>
                        </a:rPr>
                        <a:t>@ 240 MHz</a:t>
                      </a:r>
                    </a:p>
                  </a:txBody>
                  <a:tcPr marL="36000" marR="36000" marT="27432" marB="27432" anchor="ctr">
                    <a:lnT w="38100" cap="flat" cmpd="sng" algn="ctr">
                      <a:solidFill>
                        <a:schemeClr val="bg1"/>
                      </a:solidFill>
                      <a:prstDash val="solid"/>
                      <a:round/>
                      <a:headEnd type="none" w="med" len="med"/>
                      <a:tailEnd type="none" w="med" len="med"/>
                    </a:lnT>
                    <a:solidFill>
                      <a:srgbClr val="FFC000"/>
                    </a:solidFill>
                  </a:tcPr>
                </a:tc>
                <a:extLst>
                  <a:ext uri="{0D108BD9-81ED-4DB2-BD59-A6C34878D82A}">
                    <a16:rowId xmlns:a16="http://schemas.microsoft.com/office/drawing/2014/main" val="1060144768"/>
                  </a:ext>
                </a:extLst>
              </a:tr>
              <a:tr h="174186">
                <a:tc>
                  <a:txBody>
                    <a:bodyPr/>
                    <a:lstStyle/>
                    <a:p>
                      <a:pPr algn="ctr"/>
                      <a:r>
                        <a:rPr kumimoji="1" lang="en-US" altLang="ja-JP" sz="900" b="1">
                          <a:solidFill>
                            <a:schemeClr val="tx1"/>
                          </a:solidFill>
                          <a:latin typeface="+mn-lt"/>
                          <a:cs typeface="Calibri"/>
                        </a:rPr>
                        <a:t>Code</a:t>
                      </a:r>
                      <a:r>
                        <a:rPr kumimoji="1" lang="ja-JP" altLang="en-US" sz="900" b="1">
                          <a:solidFill>
                            <a:schemeClr val="tx1"/>
                          </a:solidFill>
                          <a:latin typeface="+mn-lt"/>
                          <a:cs typeface="Calibri"/>
                        </a:rPr>
                        <a:t> </a:t>
                      </a:r>
                      <a:r>
                        <a:rPr kumimoji="1" lang="en-US" altLang="ja-JP" sz="900" b="1">
                          <a:solidFill>
                            <a:schemeClr val="tx1"/>
                          </a:solidFill>
                          <a:latin typeface="+mn-lt"/>
                          <a:cs typeface="Calibri"/>
                        </a:rPr>
                        <a:t>Flash</a:t>
                      </a:r>
                      <a:r>
                        <a:rPr kumimoji="1" lang="ja-JP" altLang="en-US" sz="900" b="1">
                          <a:solidFill>
                            <a:schemeClr val="tx1"/>
                          </a:solidFill>
                          <a:latin typeface="+mn-lt"/>
                          <a:cs typeface="Calibri"/>
                        </a:rPr>
                        <a:t> </a:t>
                      </a:r>
                      <a:r>
                        <a:rPr kumimoji="1" lang="en-US" altLang="ja-JP" sz="900" b="1">
                          <a:solidFill>
                            <a:schemeClr val="tx1"/>
                          </a:solidFill>
                          <a:latin typeface="+mn-lt"/>
                          <a:cs typeface="Calibri"/>
                        </a:rPr>
                        <a:t>/</a:t>
                      </a:r>
                      <a:r>
                        <a:rPr kumimoji="1" lang="ja-JP" altLang="en-US" sz="900" b="1">
                          <a:solidFill>
                            <a:schemeClr val="tx1"/>
                          </a:solidFill>
                          <a:latin typeface="+mn-lt"/>
                          <a:cs typeface="Calibri"/>
                        </a:rPr>
                        <a:t> </a:t>
                      </a:r>
                      <a:r>
                        <a:rPr kumimoji="1" lang="en-US" altLang="ja-JP" sz="900" b="1">
                          <a:solidFill>
                            <a:schemeClr val="tx1"/>
                          </a:solidFill>
                          <a:latin typeface="+mn-lt"/>
                          <a:cs typeface="Calibri"/>
                        </a:rPr>
                        <a:t>Data Flash</a:t>
                      </a:r>
                      <a:endParaRPr kumimoji="1" lang="ja-JP" altLang="en-US" sz="900" b="1">
                        <a:solidFill>
                          <a:schemeClr val="tx1"/>
                        </a:solidFill>
                        <a:latin typeface="+mn-lt"/>
                        <a:cs typeface="Calibri"/>
                      </a:endParaRPr>
                    </a:p>
                  </a:txBody>
                  <a:tcPr marT="27432" marB="27432" anchor="ctr">
                    <a:solidFill>
                      <a:schemeClr val="bg2">
                        <a:lumMod val="75000"/>
                      </a:schemeClr>
                    </a:solidFill>
                  </a:tcPr>
                </a:tc>
                <a:tc>
                  <a:txBody>
                    <a:bodyPr/>
                    <a:lstStyle/>
                    <a:p>
                      <a:pPr marL="0" marR="0" lvl="0" indent="0" algn="ctr">
                        <a:lnSpc>
                          <a:spcPct val="100000"/>
                        </a:lnSpc>
                        <a:spcBef>
                          <a:spcPts val="0"/>
                        </a:spcBef>
                        <a:spcAft>
                          <a:spcPts val="0"/>
                        </a:spcAft>
                        <a:buNone/>
                      </a:pPr>
                      <a:r>
                        <a:rPr lang="en-US" sz="900" b="0" i="0" u="none" strike="noStrike" kern="1200" noProof="0" dirty="0">
                          <a:solidFill>
                            <a:schemeClr val="tx1"/>
                          </a:solidFill>
                          <a:latin typeface="Arial"/>
                        </a:rPr>
                        <a:t>8 MB / 384 KB</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i="0" u="none" strike="noStrike" kern="1200" noProof="0" dirty="0">
                          <a:solidFill>
                            <a:schemeClr val="tx1"/>
                          </a:solidFill>
                          <a:latin typeface="+mn-lt"/>
                        </a:rPr>
                        <a:t>(6 MB / 320 KB</a:t>
                      </a:r>
                      <a:r>
                        <a:rPr kumimoji="1" lang="en-US" sz="900" b="0" i="0" u="none" strike="noStrike" kern="1200" noProof="0" dirty="0">
                          <a:solidFill>
                            <a:schemeClr val="tx1"/>
                          </a:solidFill>
                          <a:latin typeface="+mn-lt"/>
                        </a:rPr>
                        <a:t>)</a:t>
                      </a:r>
                      <a:endParaRPr kumimoji="1" lang="en-US" sz="900" dirty="0"/>
                    </a:p>
                  </a:txBody>
                  <a:tcPr marL="36000" marR="36000" marT="27432" marB="27432" anchor="ctr">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sz="900" b="0" i="0" u="none" strike="noStrike" kern="1200" cap="none" spc="0" normalizeH="0" baseline="0" noProof="0" dirty="0">
                          <a:ln>
                            <a:noFill/>
                          </a:ln>
                          <a:solidFill>
                            <a:schemeClr val="tx1"/>
                          </a:solidFill>
                          <a:effectLst/>
                          <a:uLnTx/>
                          <a:uFillTx/>
                          <a:latin typeface="+mn-lt"/>
                          <a:ea typeface="+mn-ea"/>
                          <a:cs typeface="+mn-cs"/>
                        </a:rPr>
                        <a:t>8 MB / 256 KB (incl. 16KB TCM) </a:t>
                      </a: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sz="900" b="0" i="0" u="none" strike="noStrike" kern="1200" cap="none" spc="0" normalizeH="0" baseline="0" noProof="0">
                          <a:ln>
                            <a:noFill/>
                          </a:ln>
                          <a:solidFill>
                            <a:srgbClr val="3C3C3B"/>
                          </a:solidFill>
                          <a:effectLst/>
                          <a:uLnTx/>
                          <a:uFillTx/>
                          <a:latin typeface="+mn-lt"/>
                          <a:ea typeface="+mn-ea"/>
                          <a:cs typeface="+mn-cs"/>
                        </a:rPr>
                        <a:t>8 MB / 128 KB</a:t>
                      </a: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sz="900" b="0" i="0" u="none" strike="noStrike" kern="1200" cap="none" spc="0" normalizeH="0" baseline="0" noProof="0">
                          <a:ln>
                            <a:noFill/>
                          </a:ln>
                          <a:solidFill>
                            <a:srgbClr val="3C3C3B"/>
                          </a:solidFill>
                          <a:effectLst/>
                          <a:uLnTx/>
                          <a:uFillTx/>
                          <a:latin typeface="+mn-lt"/>
                          <a:ea typeface="+mn-ea"/>
                          <a:cs typeface="+mn-cs"/>
                        </a:rPr>
                        <a:t>8 MB / 128 KB</a:t>
                      </a:r>
                    </a:p>
                  </a:txBody>
                  <a:tcPr marL="36000" marR="36000" marT="27432" marB="27432" anchor="ctr">
                    <a:solidFill>
                      <a:srgbClr val="FFC000"/>
                    </a:solidFill>
                  </a:tcPr>
                </a:tc>
                <a:extLst>
                  <a:ext uri="{0D108BD9-81ED-4DB2-BD59-A6C34878D82A}">
                    <a16:rowId xmlns:a16="http://schemas.microsoft.com/office/drawing/2014/main" val="2258215934"/>
                  </a:ext>
                </a:extLst>
              </a:tr>
              <a:tr h="174186">
                <a:tc>
                  <a:txBody>
                    <a:bodyPr/>
                    <a:lstStyle/>
                    <a:p>
                      <a:pPr algn="ctr"/>
                      <a:r>
                        <a:rPr kumimoji="1" lang="en-US" altLang="ja-JP" sz="900" b="1" dirty="0">
                          <a:solidFill>
                            <a:schemeClr val="tx1"/>
                          </a:solidFill>
                          <a:latin typeface="+mn-lt"/>
                          <a:cs typeface="Calibri"/>
                        </a:rPr>
                        <a:t>Total</a:t>
                      </a:r>
                      <a:r>
                        <a:rPr kumimoji="1" lang="ja-JP" altLang="en-US" sz="900" b="1" dirty="0">
                          <a:solidFill>
                            <a:schemeClr val="tx1"/>
                          </a:solidFill>
                          <a:latin typeface="+mn-lt"/>
                          <a:cs typeface="Calibri"/>
                        </a:rPr>
                        <a:t> </a:t>
                      </a:r>
                      <a:r>
                        <a:rPr kumimoji="1" lang="en-US" altLang="ja-JP" sz="900" b="1" dirty="0">
                          <a:solidFill>
                            <a:schemeClr val="tx1"/>
                          </a:solidFill>
                          <a:latin typeface="+mn-lt"/>
                          <a:cs typeface="Calibri"/>
                        </a:rPr>
                        <a:t>RAM</a:t>
                      </a:r>
                      <a:endParaRPr kumimoji="1" lang="ja-JP" altLang="en-US" sz="900" b="1" dirty="0">
                        <a:solidFill>
                          <a:schemeClr val="tx1"/>
                        </a:solidFill>
                        <a:latin typeface="+mn-lt"/>
                        <a:cs typeface="Calibri"/>
                      </a:endParaRPr>
                    </a:p>
                  </a:txBody>
                  <a:tcPr marT="27432" marB="27432" anchor="ctr">
                    <a:solidFill>
                      <a:schemeClr val="bg2">
                        <a:lumMod val="75000"/>
                      </a:schemeClr>
                    </a:solidFill>
                  </a:tcPr>
                </a:tc>
                <a:tc>
                  <a:txBody>
                    <a:bodyPr/>
                    <a:lstStyle/>
                    <a:p>
                      <a:pPr marL="0" marR="0" lvl="0" indent="0" algn="ctr">
                        <a:lnSpc>
                          <a:spcPct val="100000"/>
                        </a:lnSpc>
                        <a:spcBef>
                          <a:spcPts val="0"/>
                        </a:spcBef>
                        <a:spcAft>
                          <a:spcPts val="0"/>
                        </a:spcAft>
                        <a:buNone/>
                      </a:pPr>
                      <a:r>
                        <a:rPr lang="ja-JP" altLang="en-US" sz="900" b="0" i="0" u="none" strike="noStrike" kern="1200" noProof="0" dirty="0">
                          <a:solidFill>
                            <a:schemeClr val="tx1"/>
                          </a:solidFill>
                          <a:latin typeface="Arial"/>
                          <a:ea typeface="+mn-ea"/>
                        </a:rPr>
                        <a:t> </a:t>
                      </a:r>
                      <a:r>
                        <a:rPr lang="en-US" altLang="ja-JP" sz="900" b="0" i="0" u="none" strike="noStrike" kern="1200" noProof="0" dirty="0">
                          <a:solidFill>
                            <a:schemeClr val="tx1"/>
                          </a:solidFill>
                          <a:latin typeface="Arial"/>
                          <a:ea typeface="+mn-ea"/>
                        </a:rPr>
                        <a:t>1.5 M</a:t>
                      </a:r>
                      <a:r>
                        <a:rPr lang="en-US" sz="900" b="0" i="0" u="none" strike="noStrike" kern="1200" noProof="0" dirty="0">
                          <a:solidFill>
                            <a:schemeClr val="tx1"/>
                          </a:solidFill>
                          <a:latin typeface="Arial"/>
                        </a:rPr>
                        <a:t>B</a:t>
                      </a:r>
                    </a:p>
                    <a:p>
                      <a:pPr marL="0" marR="0" lvl="0" indent="0" algn="ctr">
                        <a:lnSpc>
                          <a:spcPct val="100000"/>
                        </a:lnSpc>
                        <a:spcBef>
                          <a:spcPts val="0"/>
                        </a:spcBef>
                        <a:spcAft>
                          <a:spcPts val="0"/>
                        </a:spcAft>
                        <a:buNone/>
                      </a:pPr>
                      <a:r>
                        <a:rPr kumimoji="1" lang="en-US" sz="900" b="0" i="0" u="none" strike="noStrike" kern="1200" noProof="0" dirty="0">
                          <a:solidFill>
                            <a:schemeClr val="tx1"/>
                          </a:solidFill>
                          <a:latin typeface="Arial"/>
                        </a:rPr>
                        <a:t>(1MB)</a:t>
                      </a:r>
                      <a:endParaRPr kumimoji="1" lang="en-US" sz="900" dirty="0">
                        <a:solidFill>
                          <a:schemeClr val="tx1"/>
                        </a:solidFill>
                      </a:endParaRPr>
                    </a:p>
                  </a:txBody>
                  <a:tcPr marL="36000" marR="36000" marT="27432" marB="27432" anchor="ctr">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kern="1200" dirty="0">
                          <a:solidFill>
                            <a:schemeClr val="tx1"/>
                          </a:solidFill>
                          <a:latin typeface="+mn-lt"/>
                          <a:ea typeface="+mn-ea"/>
                          <a:cs typeface="+mn-cs"/>
                        </a:rPr>
                        <a:t>1 MB </a:t>
                      </a:r>
                      <a:endParaRPr kumimoji="1" lang="ja-JP" altLang="en-US" sz="900" b="0" i="0" kern="1200" dirty="0">
                        <a:solidFill>
                          <a:schemeClr val="tx1"/>
                        </a:solidFill>
                        <a:latin typeface="+mn-lt"/>
                        <a:ea typeface="+mn-ea"/>
                        <a:cs typeface="+mn-cs"/>
                      </a:endParaRP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kern="1200">
                          <a:solidFill>
                            <a:schemeClr val="tx1"/>
                          </a:solidFill>
                          <a:latin typeface="+mn-lt"/>
                          <a:ea typeface="+mn-ea"/>
                          <a:cs typeface="+mn-cs"/>
                        </a:rPr>
                        <a:t>1 MB </a:t>
                      </a:r>
                      <a:r>
                        <a:rPr lang="en-US" sz="900"/>
                        <a:t>(incl. 192KB TCM) </a:t>
                      </a:r>
                      <a:endParaRPr kumimoji="1" lang="ja-JP" altLang="en-US" sz="900" b="0" i="0" kern="1200">
                        <a:solidFill>
                          <a:schemeClr val="tx1"/>
                        </a:solidFill>
                        <a:latin typeface="+mn-lt"/>
                        <a:ea typeface="+mn-ea"/>
                        <a:cs typeface="+mn-cs"/>
                      </a:endParaRP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kern="1200">
                          <a:solidFill>
                            <a:schemeClr val="tx1"/>
                          </a:solidFill>
                          <a:latin typeface="+mn-lt"/>
                          <a:ea typeface="+mn-ea"/>
                          <a:cs typeface="+mn-cs"/>
                        </a:rPr>
                        <a:t>1 MB </a:t>
                      </a:r>
                      <a:r>
                        <a:rPr lang="en-US" sz="900"/>
                        <a:t>(incl. 384KB TCM) </a:t>
                      </a:r>
                      <a:endParaRPr kumimoji="1" lang="ja-JP" altLang="en-US" sz="900" b="0" i="0" kern="1200">
                        <a:solidFill>
                          <a:schemeClr val="tx1"/>
                        </a:solidFill>
                        <a:latin typeface="+mn-lt"/>
                        <a:ea typeface="+mn-ea"/>
                        <a:cs typeface="+mn-cs"/>
                      </a:endParaRPr>
                    </a:p>
                  </a:txBody>
                  <a:tcPr marL="36000" marR="36000" marT="27432" marB="27432" anchor="ctr">
                    <a:solidFill>
                      <a:srgbClr val="FFC000"/>
                    </a:solidFill>
                  </a:tcPr>
                </a:tc>
                <a:extLst>
                  <a:ext uri="{0D108BD9-81ED-4DB2-BD59-A6C34878D82A}">
                    <a16:rowId xmlns:a16="http://schemas.microsoft.com/office/drawing/2014/main" val="1235424151"/>
                  </a:ext>
                </a:extLst>
              </a:tr>
              <a:tr h="114513">
                <a:tc>
                  <a:txBody>
                    <a:bodyPr/>
                    <a:lstStyle/>
                    <a:p>
                      <a:pPr algn="ctr"/>
                      <a:r>
                        <a:rPr kumimoji="1" lang="en-US" altLang="ja-JP" sz="900" b="1">
                          <a:solidFill>
                            <a:schemeClr val="tx1"/>
                          </a:solidFill>
                          <a:latin typeface="+mn-lt"/>
                          <a:cs typeface="Calibri"/>
                        </a:rPr>
                        <a:t>Security</a:t>
                      </a:r>
                      <a:endParaRPr kumimoji="1" lang="ja-JP" altLang="en-US" sz="900" b="1">
                        <a:solidFill>
                          <a:schemeClr val="tx1"/>
                        </a:solidFill>
                        <a:latin typeface="+mn-lt"/>
                        <a:cs typeface="Calibri"/>
                      </a:endParaRPr>
                    </a:p>
                  </a:txBody>
                  <a:tcPr marT="27432" marB="27432"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cap="none" normalizeH="0" baseline="0" dirty="0">
                          <a:ln>
                            <a:noFill/>
                          </a:ln>
                          <a:solidFill>
                            <a:schemeClr val="tx1"/>
                          </a:solidFill>
                          <a:effectLst/>
                          <a:latin typeface="+mn-lt"/>
                        </a:rPr>
                        <a:t>EVITA-Full (ISO21434)</a:t>
                      </a:r>
                    </a:p>
                  </a:txBody>
                  <a:tcPr marL="36000" marR="36000" marT="27432" marB="27432" anchor="ctr">
                    <a:solidFill>
                      <a:schemeClr val="tx2">
                        <a:lumMod val="40000"/>
                        <a:lumOff val="60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lang="en-US" altLang="ja-JP" sz="900" b="0" i="0" u="none" strike="noStrike" kern="1200" cap="none" spc="0" normalizeH="0" baseline="0" noProof="0" dirty="0" err="1">
                          <a:ln>
                            <a:noFill/>
                          </a:ln>
                          <a:solidFill>
                            <a:schemeClr val="tx1"/>
                          </a:solidFill>
                          <a:effectLst/>
                          <a:uLnTx/>
                          <a:uFillTx/>
                          <a:latin typeface="+mn-lt"/>
                          <a:ea typeface="+mn-ea"/>
                          <a:cs typeface="メイリオ" panose="020B0604030504040204" pitchFamily="50" charset="-128"/>
                        </a:rPr>
                        <a:t>eSHE</a:t>
                      </a:r>
                      <a:r>
                        <a:rPr lang="en-US"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rPr>
                        <a:t>, HSM Evita full</a:t>
                      </a:r>
                      <a:endParaRPr lang="en-US" altLang="ja-JP" sz="900" b="0" i="0" u="none" strike="noStrike" kern="1200" cap="none" spc="0" normalizeH="0" baseline="0" noProof="0" dirty="0">
                        <a:ln>
                          <a:noFill/>
                        </a:ln>
                        <a:solidFill>
                          <a:schemeClr val="tx1"/>
                        </a:solidFill>
                        <a:effectLst/>
                        <a:uLnTx/>
                        <a:uFillTx/>
                        <a:latin typeface="+mn-lt"/>
                        <a:ea typeface="メイリオ"/>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marL="0" marR="0" lvl="0" indent="0" algn="ctr">
                        <a:lnSpc>
                          <a:spcPct val="100000"/>
                        </a:lnSpc>
                        <a:spcBef>
                          <a:spcPts val="0"/>
                        </a:spcBef>
                        <a:spcAft>
                          <a:spcPts val="0"/>
                        </a:spcAft>
                        <a:buClrTx/>
                        <a:buSzTx/>
                        <a:buFontTx/>
                        <a:buNone/>
                      </a:pPr>
                      <a:r>
                        <a:rPr lang="en-US" altLang="ja-JP" sz="900" b="0" i="0" u="none" strike="noStrike" kern="1200" cap="none" spc="0" normalizeH="0" baseline="0" noProof="0">
                          <a:ln>
                            <a:noFill/>
                          </a:ln>
                          <a:solidFill>
                            <a:schemeClr val="tx1"/>
                          </a:solidFill>
                          <a:effectLst/>
                          <a:uLnTx/>
                          <a:uFillTx/>
                          <a:latin typeface="+mn-lt"/>
                          <a:ea typeface="メイリオ"/>
                          <a:cs typeface="メイリオ" panose="020B0604030504040204" pitchFamily="50" charset="-128"/>
                        </a:rPr>
                        <a:t>HSB-E</a:t>
                      </a: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rPr>
                        <a:t>HSB-E</a:t>
                      </a:r>
                    </a:p>
                  </a:txBody>
                  <a:tcPr marL="36000" marR="36000" marT="27432" marB="27432" anchor="ctr">
                    <a:solidFill>
                      <a:srgbClr val="FFC000"/>
                    </a:solidFill>
                  </a:tcPr>
                </a:tc>
                <a:extLst>
                  <a:ext uri="{0D108BD9-81ED-4DB2-BD59-A6C34878D82A}">
                    <a16:rowId xmlns:a16="http://schemas.microsoft.com/office/drawing/2014/main" val="4040244312"/>
                  </a:ext>
                </a:extLst>
              </a:tr>
              <a:tr h="174186">
                <a:tc>
                  <a:txBody>
                    <a:bodyPr/>
                    <a:lstStyle/>
                    <a:p>
                      <a:pPr algn="ctr"/>
                      <a:r>
                        <a:rPr kumimoji="1" lang="en-US" altLang="ja-JP" sz="900" b="1">
                          <a:solidFill>
                            <a:schemeClr val="tx1"/>
                          </a:solidFill>
                          <a:latin typeface="+mn-lt"/>
                          <a:cs typeface="Calibri"/>
                        </a:rPr>
                        <a:t>Analog</a:t>
                      </a:r>
                      <a:r>
                        <a:rPr kumimoji="1" lang="ja-JP" altLang="en-US" sz="900" b="1">
                          <a:solidFill>
                            <a:schemeClr val="tx1"/>
                          </a:solidFill>
                          <a:latin typeface="+mn-lt"/>
                          <a:cs typeface="Calibri"/>
                        </a:rPr>
                        <a:t> </a:t>
                      </a:r>
                      <a:r>
                        <a:rPr kumimoji="1" lang="en-US" altLang="ja-JP" sz="900" b="1">
                          <a:solidFill>
                            <a:schemeClr val="tx1"/>
                          </a:solidFill>
                          <a:latin typeface="+mn-lt"/>
                          <a:cs typeface="Calibri"/>
                        </a:rPr>
                        <a:t>Interfaces</a:t>
                      </a:r>
                      <a:endParaRPr kumimoji="1" lang="ja-JP" altLang="en-US" sz="900" b="1">
                        <a:solidFill>
                          <a:schemeClr val="tx1"/>
                        </a:solidFill>
                        <a:latin typeface="+mn-lt"/>
                        <a:cs typeface="Calibri"/>
                      </a:endParaRPr>
                    </a:p>
                  </a:txBody>
                  <a:tcPr marT="27432" marB="27432" anchor="ctr">
                    <a:solidFill>
                      <a:schemeClr val="bg2">
                        <a:lumMod val="75000"/>
                      </a:schemeClr>
                    </a:solidFill>
                  </a:tcPr>
                </a:tc>
                <a:tc>
                  <a:txBody>
                    <a:bodyPr/>
                    <a:lstStyle/>
                    <a:p>
                      <a:pPr lvl="0" algn="ctr">
                        <a:lnSpc>
                          <a:spcPct val="100000"/>
                        </a:lnSpc>
                        <a:buNone/>
                      </a:pPr>
                      <a:r>
                        <a:rPr kumimoji="1" lang="en-US" sz="900" b="0" i="0" u="none" strike="noStrike" noProof="0" dirty="0">
                          <a:solidFill>
                            <a:schemeClr val="tx1"/>
                          </a:solidFill>
                          <a:latin typeface="Arial"/>
                        </a:rPr>
                        <a:t>up to 88 ch</a:t>
                      </a:r>
                      <a:endParaRPr kumimoji="1" lang="en-US" altLang="ja-JP" sz="900" b="0" i="0" dirty="0">
                        <a:solidFill>
                          <a:schemeClr val="tx1"/>
                        </a:solidFill>
                        <a:latin typeface="+mn-lt"/>
                        <a:ea typeface="メイリオ"/>
                        <a:cs typeface="メイリオ" panose="020B0604030504040204" pitchFamily="50" charset="-128"/>
                      </a:endParaRPr>
                    </a:p>
                  </a:txBody>
                  <a:tcPr marL="36000" marR="36000" marT="27432" marB="27432" anchor="ctr">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dirty="0">
                          <a:solidFill>
                            <a:schemeClr val="tx1"/>
                          </a:solidFill>
                          <a:latin typeface="+mn-lt"/>
                          <a:ea typeface="メイリオ"/>
                          <a:cs typeface="メイリオ" panose="020B0604030504040204" pitchFamily="50" charset="-128"/>
                        </a:rPr>
                        <a:t>up to 99 ch</a:t>
                      </a: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dirty="0">
                          <a:solidFill>
                            <a:schemeClr val="tx1"/>
                          </a:solidFill>
                          <a:latin typeface="+mn-lt"/>
                          <a:ea typeface="+mn-ea"/>
                          <a:cs typeface="メイリオ" panose="020B0604030504040204" pitchFamily="50" charset="-128"/>
                        </a:rPr>
                        <a:t>up to 72 ch</a:t>
                      </a: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dirty="0">
                          <a:solidFill>
                            <a:schemeClr val="tx1"/>
                          </a:solidFill>
                          <a:latin typeface="+mn-lt"/>
                          <a:ea typeface="+mn-ea"/>
                          <a:cs typeface="メイリオ" panose="020B0604030504040204" pitchFamily="50" charset="-128"/>
                        </a:rPr>
                        <a:t>up to 72 ch</a:t>
                      </a:r>
                    </a:p>
                  </a:txBody>
                  <a:tcPr marL="36000" marR="36000" marT="27432" marB="27432" anchor="ctr">
                    <a:solidFill>
                      <a:srgbClr val="FFC000"/>
                    </a:solidFill>
                  </a:tcPr>
                </a:tc>
                <a:extLst>
                  <a:ext uri="{0D108BD9-81ED-4DB2-BD59-A6C34878D82A}">
                    <a16:rowId xmlns:a16="http://schemas.microsoft.com/office/drawing/2014/main" val="1996280194"/>
                  </a:ext>
                </a:extLst>
              </a:tr>
              <a:tr h="174186">
                <a:tc>
                  <a:txBody>
                    <a:bodyPr/>
                    <a:lstStyle/>
                    <a:p>
                      <a:pPr algn="ctr"/>
                      <a:r>
                        <a:rPr kumimoji="1" lang="en-US" altLang="ja-JP" sz="900" b="1">
                          <a:solidFill>
                            <a:schemeClr val="tx1"/>
                          </a:solidFill>
                          <a:latin typeface="+mn-lt"/>
                          <a:cs typeface="Calibri"/>
                        </a:rPr>
                        <a:t>Ext.</a:t>
                      </a:r>
                      <a:r>
                        <a:rPr kumimoji="1" lang="ja-JP" altLang="en-US" sz="900" b="1">
                          <a:solidFill>
                            <a:schemeClr val="tx1"/>
                          </a:solidFill>
                          <a:latin typeface="+mn-lt"/>
                          <a:cs typeface="Calibri"/>
                        </a:rPr>
                        <a:t> </a:t>
                      </a:r>
                      <a:r>
                        <a:rPr kumimoji="1" lang="en-US" altLang="ja-JP" sz="900" b="1">
                          <a:solidFill>
                            <a:schemeClr val="tx1"/>
                          </a:solidFill>
                          <a:latin typeface="+mn-lt"/>
                          <a:cs typeface="Calibri"/>
                        </a:rPr>
                        <a:t>Memory Interfaces</a:t>
                      </a:r>
                      <a:endParaRPr kumimoji="1" lang="ja-JP" altLang="en-US" sz="900" b="1">
                        <a:solidFill>
                          <a:schemeClr val="tx1"/>
                        </a:solidFill>
                        <a:latin typeface="+mn-lt"/>
                        <a:cs typeface="Calibri"/>
                      </a:endParaRPr>
                    </a:p>
                  </a:txBody>
                  <a:tcPr marT="27432" marB="27432" anchor="ctr">
                    <a:solidFill>
                      <a:schemeClr val="bg2">
                        <a:lumMod val="75000"/>
                      </a:schemeClr>
                    </a:solidFill>
                  </a:tcPr>
                </a:tc>
                <a:tc>
                  <a:txBody>
                    <a:bodyPr/>
                    <a:lstStyle/>
                    <a:p>
                      <a:pPr marL="0" marR="0" lvl="0" indent="0" algn="ctr" defTabSz="914400">
                        <a:lnSpc>
                          <a:spcPct val="100000"/>
                        </a:lnSpc>
                        <a:spcBef>
                          <a:spcPts val="0"/>
                        </a:spcBef>
                        <a:spcAft>
                          <a:spcPts val="0"/>
                        </a:spcAft>
                        <a:buNone/>
                        <a:tabLst/>
                        <a:defRPr/>
                      </a:pPr>
                      <a:r>
                        <a:rPr kumimoji="1" lang="en-US" sz="900" b="0" i="0" u="none" strike="noStrike" noProof="0" dirty="0">
                          <a:solidFill>
                            <a:schemeClr val="tx1"/>
                          </a:solidFill>
                          <a:latin typeface="Arial"/>
                        </a:rPr>
                        <a:t>SFMA, xSPI</a:t>
                      </a:r>
                    </a:p>
                  </a:txBody>
                  <a:tcPr marL="36000" marR="36000" marT="27432" marB="27432" anchor="ctr">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rPr>
                        <a:t>eMMC, SMIF(QSPI/HS-SPI)</a:t>
                      </a:r>
                      <a:endParaRPr kumimoji="1" lang="en-US"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rPr>
                        <a:t>QSPI</a:t>
                      </a:r>
                      <a:endParaRPr kumimoji="1" lang="en-US" altLang="ja-JP" sz="900" b="0" i="0" u="none" strike="noStrike" kern="1200" cap="none" spc="0" normalizeH="0" baseline="0" noProof="0">
                        <a:ln>
                          <a:noFill/>
                        </a:ln>
                        <a:solidFill>
                          <a:schemeClr val="tx1"/>
                        </a:solidFill>
                        <a:effectLst/>
                        <a:uLnTx/>
                        <a:uFillTx/>
                        <a:latin typeface="+mn-lt"/>
                        <a:ea typeface="メイリオ"/>
                        <a:cs typeface="メイリオ" panose="020B0604030504040204" pitchFamily="50" charset="-128"/>
                      </a:endParaRP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rPr>
                        <a:t>QSPI</a:t>
                      </a:r>
                    </a:p>
                  </a:txBody>
                  <a:tcPr marL="36000" marR="36000" marT="27432" marB="27432" anchor="ctr">
                    <a:solidFill>
                      <a:srgbClr val="FFC000"/>
                    </a:solidFill>
                  </a:tcPr>
                </a:tc>
                <a:extLst>
                  <a:ext uri="{0D108BD9-81ED-4DB2-BD59-A6C34878D82A}">
                    <a16:rowId xmlns:a16="http://schemas.microsoft.com/office/drawing/2014/main" val="2665889492"/>
                  </a:ext>
                </a:extLst>
              </a:tr>
              <a:tr h="558838">
                <a:tc>
                  <a:txBody>
                    <a:bodyPr/>
                    <a:lstStyle/>
                    <a:p>
                      <a:pPr algn="ctr"/>
                      <a:r>
                        <a:rPr kumimoji="1" lang="de-DE" altLang="ja-JP" sz="900" b="1">
                          <a:solidFill>
                            <a:schemeClr val="tx1"/>
                          </a:solidFill>
                          <a:latin typeface="+mn-lt"/>
                          <a:cs typeface="Calibri"/>
                        </a:rPr>
                        <a:t>Digital Interfaces</a:t>
                      </a:r>
                      <a:endParaRPr kumimoji="1" lang="ja-JP" altLang="en-US" sz="900" b="1">
                        <a:solidFill>
                          <a:schemeClr val="tx1"/>
                        </a:solidFill>
                        <a:latin typeface="+mn-lt"/>
                        <a:cs typeface="Calibri"/>
                      </a:endParaRPr>
                    </a:p>
                  </a:txBody>
                  <a:tcPr marT="27432" marB="27432"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srgbClr val="3C3C3B"/>
                          </a:solidFill>
                          <a:effectLst/>
                          <a:uLnTx/>
                          <a:uFillTx/>
                          <a:latin typeface="+mn-lt"/>
                          <a:ea typeface="+mn-ea"/>
                          <a:cs typeface="メイリオ" panose="020B0604030504040204" pitchFamily="50" charset="-128"/>
                        </a:rPr>
                        <a:t>CAN / CAN-FD, </a:t>
                      </a:r>
                      <a:r>
                        <a:rPr kumimoji="1" lang="en-US" altLang="ja-JP" sz="900" b="0" i="0" u="none" strike="noStrike" kern="1200" cap="none" spc="0" normalizeH="0" baseline="0" noProof="0" dirty="0">
                          <a:ln>
                            <a:noFill/>
                          </a:ln>
                          <a:solidFill>
                            <a:srgbClr val="0000FF"/>
                          </a:solidFill>
                          <a:effectLst/>
                          <a:uLnTx/>
                          <a:uFillTx/>
                          <a:latin typeface="+mn-lt"/>
                          <a:ea typeface="+mn-ea"/>
                          <a:cs typeface="メイリオ" panose="020B0604030504040204" pitchFamily="50" charset="-128"/>
                        </a:rPr>
                        <a:t>CAN-XL</a:t>
                      </a:r>
                      <a:r>
                        <a:rPr kumimoji="1" lang="en-US" altLang="ja-JP" sz="900" b="0" i="0" u="none" strike="noStrike" kern="1200" cap="none" spc="0" normalizeH="0" baseline="0" noProof="0" dirty="0">
                          <a:ln>
                            <a:noFill/>
                          </a:ln>
                          <a:solidFill>
                            <a:srgbClr val="3C3C3B"/>
                          </a:solidFill>
                          <a:effectLst/>
                          <a:uLnTx/>
                          <a:uFillTx/>
                          <a:latin typeface="+mn-lt"/>
                          <a:ea typeface="+mn-ea"/>
                          <a:cs typeface="メイリオ" panose="020B0604030504040204" pitchFamily="50" charset="-128"/>
                        </a:rPr>
                        <a:t>, LIN / UART,CXPI, </a:t>
                      </a:r>
                      <a:r>
                        <a:rPr kumimoji="1" lang="en-US" altLang="ja-JP" sz="900" b="0" i="0" u="none" strike="noStrike" kern="1200" cap="none" spc="0" normalizeH="0" baseline="0" noProof="0" dirty="0">
                          <a:ln>
                            <a:noFill/>
                          </a:ln>
                          <a:solidFill>
                            <a:srgbClr val="0000FF"/>
                          </a:solidFill>
                          <a:effectLst/>
                          <a:uLnTx/>
                          <a:uFillTx/>
                          <a:latin typeface="+mn-lt"/>
                          <a:ea typeface="+mn-ea"/>
                          <a:cs typeface="メイリオ" panose="020B0604030504040204" pitchFamily="50" charset="-128"/>
                        </a:rPr>
                        <a:t>SENT</a:t>
                      </a:r>
                      <a:r>
                        <a:rPr kumimoji="1" lang="en-US" altLang="ja-JP" sz="900" b="0" i="0" u="none" strike="noStrike" kern="1200" cap="none" spc="0" normalizeH="0" baseline="0" noProof="0" dirty="0">
                          <a:ln>
                            <a:noFill/>
                          </a:ln>
                          <a:solidFill>
                            <a:srgbClr val="3C3C3B"/>
                          </a:solidFill>
                          <a:effectLst/>
                          <a:uLnTx/>
                          <a:uFillTx/>
                          <a:latin typeface="+mn-lt"/>
                          <a:ea typeface="+mn-ea"/>
                          <a:cs typeface="メイリオ" panose="020B0604030504040204" pitchFamily="50" charset="-128"/>
                        </a:rPr>
                        <a:t>,SPI, </a:t>
                      </a:r>
                      <a:r>
                        <a:rPr kumimoji="1" lang="en-US" altLang="ja-JP" sz="900" b="0" i="0" u="none" strike="noStrike" kern="1200" cap="none" spc="0" normalizeH="0" baseline="0" noProof="0" dirty="0">
                          <a:ln>
                            <a:noFill/>
                          </a:ln>
                          <a:solidFill>
                            <a:srgbClr val="0000FF"/>
                          </a:solidFill>
                          <a:effectLst/>
                          <a:uLnTx/>
                          <a:uFillTx/>
                          <a:latin typeface="+mn-lt"/>
                          <a:ea typeface="+mn-ea"/>
                          <a:cs typeface="メイリオ" panose="020B0604030504040204" pitchFamily="50" charset="-128"/>
                        </a:rPr>
                        <a:t>I3C</a:t>
                      </a:r>
                      <a:r>
                        <a:rPr kumimoji="1" lang="en-US" altLang="ja-JP" sz="900" b="0" i="0" u="none" strike="noStrike" kern="1200" cap="none" spc="0" normalizeH="0" baseline="0" noProof="0" dirty="0">
                          <a:ln>
                            <a:noFill/>
                          </a:ln>
                          <a:solidFill>
                            <a:srgbClr val="3C3C3B"/>
                          </a:solidFill>
                          <a:effectLst/>
                          <a:uLnTx/>
                          <a:uFillTx/>
                          <a:latin typeface="+mn-lt"/>
                          <a:ea typeface="+mn-ea"/>
                          <a:cs typeface="メイリオ" panose="020B0604030504040204" pitchFamily="50" charset="-128"/>
                        </a:rPr>
                        <a:t> / I2C, I2S,General I/O Port,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srgbClr val="0000FF"/>
                          </a:solidFill>
                          <a:effectLst/>
                          <a:uLnTx/>
                          <a:uFillTx/>
                          <a:latin typeface="+mn-lt"/>
                          <a:ea typeface="+mn-ea"/>
                          <a:cs typeface="メイリオ" panose="020B0604030504040204" pitchFamily="50" charset="-128"/>
                        </a:rPr>
                        <a:t>Ethernet T1S</a:t>
                      </a:r>
                      <a:r>
                        <a:rPr kumimoji="1" lang="en-US" altLang="ja-JP" sz="900" b="0" i="0" u="none" strike="noStrike" kern="1200" cap="none" spc="0" normalizeH="0" baseline="0" noProof="0" dirty="0">
                          <a:ln>
                            <a:noFill/>
                          </a:ln>
                          <a:solidFill>
                            <a:srgbClr val="3C3C3B"/>
                          </a:solidFill>
                          <a:effectLst/>
                          <a:uLnTx/>
                          <a:uFillTx/>
                          <a:latin typeface="+mn-lt"/>
                          <a:ea typeface="+mn-ea"/>
                          <a:cs typeface="メイリオ" panose="020B0604030504040204" pitchFamily="50" charset="-128"/>
                        </a:rPr>
                        <a:t>, Ethernet 1G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srgbClr val="3C3C3B"/>
                          </a:solidFill>
                          <a:effectLst/>
                          <a:uLnTx/>
                          <a:uFillTx/>
                          <a:latin typeface="+mn-lt"/>
                          <a:ea typeface="+mn-ea"/>
                          <a:cs typeface="メイリオ" panose="020B0604030504040204" pitchFamily="50" charset="-128"/>
                        </a:rPr>
                        <a:t>(Ethernet 100M)</a:t>
                      </a:r>
                    </a:p>
                  </a:txBody>
                  <a:tcPr marL="36000" marR="36000" marT="27432" marB="27432">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rPr>
                        <a:t>CAN / CAN-FD, I2C, I2S, LIN / UART, General I/O Port, </a:t>
                      </a:r>
                      <a:r>
                        <a:rPr kumimoji="1" lang="en-US" altLang="ja-JP" sz="900" b="0" i="0" u="none" strike="noStrike" kern="1200" cap="none" spc="0" normalizeH="0" baseline="0" noProof="0" dirty="0" err="1">
                          <a:ln>
                            <a:noFill/>
                          </a:ln>
                          <a:solidFill>
                            <a:schemeClr val="tx1"/>
                          </a:solidFill>
                          <a:effectLst/>
                          <a:uLnTx/>
                          <a:uFillTx/>
                          <a:latin typeface="+mn-lt"/>
                          <a:ea typeface="+mn-ea"/>
                          <a:cs typeface="+mn-cs"/>
                        </a:rPr>
                        <a:t>FlexRay</a:t>
                      </a:r>
                      <a:r>
                        <a:rPr kumimoji="1" lang="en-US" altLang="ja-JP" sz="900" b="0" i="0" u="none" strike="noStrike" kern="1200" cap="none" spc="0" normalizeH="0" baseline="0" noProof="0" dirty="0">
                          <a:ln>
                            <a:noFill/>
                          </a:ln>
                          <a:solidFill>
                            <a:schemeClr val="tx1"/>
                          </a:solidFill>
                          <a:effectLst/>
                          <a:uLnTx/>
                          <a:uFillTx/>
                          <a:latin typeface="+mn-lt"/>
                          <a:ea typeface="+mn-ea"/>
                          <a:cs typeface="+mn-cs"/>
                        </a:rPr>
                        <a:t>, Ethernet AVB, </a:t>
                      </a:r>
                      <a:r>
                        <a:rPr kumimoji="1" lang="en-US"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rPr>
                        <a:t>SPI, 10/100/1000Mbit Ethernet up to 2ch</a:t>
                      </a:r>
                    </a:p>
                  </a:txBody>
                  <a:tcPr marL="36000" marR="36000" marT="27432" marB="27432">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rPr>
                        <a:t>CAN/CAN-FD, I2C, I2S, LIN/UART, </a:t>
                      </a:r>
                      <a:r>
                        <a:rPr kumimoji="1" lang="en-US" altLang="ja-JP" sz="900" b="0" i="0" u="none" strike="noStrike" kern="1200" cap="none" spc="0" normalizeH="0" baseline="0" noProof="0" dirty="0">
                          <a:ln>
                            <a:noFill/>
                          </a:ln>
                          <a:solidFill>
                            <a:srgbClr val="3C3C3B"/>
                          </a:solidFill>
                          <a:effectLst/>
                          <a:uLnTx/>
                          <a:uFillTx/>
                          <a:latin typeface="+mn-lt"/>
                          <a:ea typeface="+mn-ea"/>
                          <a:cs typeface="+mn-cs"/>
                        </a:rPr>
                        <a:t>Flex IO emulation (</a:t>
                      </a:r>
                      <a:r>
                        <a:rPr lang="en-US" sz="900" dirty="0"/>
                        <a:t>UART, I2C, SPI, I2S, SENT, PWM</a:t>
                      </a:r>
                      <a:r>
                        <a:rPr kumimoji="1" lang="en-US" altLang="ja-JP" sz="900" b="0" i="0" u="none" strike="noStrike" kern="1200" cap="none" spc="0" normalizeH="0" baseline="0" noProof="0" dirty="0">
                          <a:ln>
                            <a:noFill/>
                          </a:ln>
                          <a:solidFill>
                            <a:srgbClr val="3C3C3B"/>
                          </a:solidFill>
                          <a:effectLst/>
                          <a:uLnTx/>
                          <a:uFillTx/>
                          <a:latin typeface="+mn-lt"/>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srgbClr val="3C3C3B"/>
                          </a:solidFill>
                          <a:effectLst/>
                          <a:uLnTx/>
                          <a:uFillTx/>
                          <a:latin typeface="+mn-lt"/>
                          <a:ea typeface="+mn-ea"/>
                          <a:cs typeface="+mn-cs"/>
                        </a:rPr>
                        <a:t>Ethernet TSN 1000M,</a:t>
                      </a:r>
                      <a:endParaRPr kumimoji="1" lang="en-US" sz="900" b="0" i="0" u="none" strike="noStrike" kern="1200" cap="none" spc="0" normalizeH="0" baseline="0" noProof="0" dirty="0">
                        <a:ln>
                          <a:noFill/>
                        </a:ln>
                        <a:solidFill>
                          <a:srgbClr val="3C3C3B"/>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srgbClr val="3C3C3B"/>
                          </a:solidFill>
                          <a:effectLst/>
                          <a:uLnTx/>
                          <a:uFillTx/>
                          <a:latin typeface="+mn-lt"/>
                          <a:ea typeface="+mn-ea"/>
                          <a:cs typeface="メイリオ" panose="020B0604030504040204" pitchFamily="50" charset="-128"/>
                        </a:rPr>
                        <a:t>General I/O Port,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srgbClr val="3C3C3B"/>
                          </a:solidFill>
                          <a:effectLst/>
                          <a:uLnTx/>
                          <a:uFillTx/>
                          <a:latin typeface="+mn-lt"/>
                          <a:ea typeface="+mn-ea"/>
                          <a:cs typeface="メイリオ" panose="020B0604030504040204" pitchFamily="50" charset="-128"/>
                        </a:rPr>
                        <a:t>SPI</a:t>
                      </a:r>
                    </a:p>
                  </a:txBody>
                  <a:tcPr marL="36000" marR="36000" marT="27432" marB="27432">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rPr>
                        <a:t>CAN/CAN-FD,  I2C, LIN/UART, I2S, </a:t>
                      </a:r>
                      <a:r>
                        <a:rPr kumimoji="1" lang="en-US" altLang="ja-JP" sz="900" b="0" i="0" u="none" strike="noStrike" kern="1200" cap="none" spc="0" normalizeH="0" baseline="0" noProof="0">
                          <a:ln>
                            <a:noFill/>
                          </a:ln>
                          <a:solidFill>
                            <a:srgbClr val="3C3C3B"/>
                          </a:solidFill>
                          <a:effectLst/>
                          <a:uLnTx/>
                          <a:uFillTx/>
                          <a:latin typeface="+mn-lt"/>
                          <a:ea typeface="+mn-ea"/>
                          <a:cs typeface="+mn-cs"/>
                        </a:rPr>
                        <a:t>Flex IO emulation (</a:t>
                      </a:r>
                      <a:r>
                        <a:rPr lang="en-US" sz="900"/>
                        <a:t>UART, I2C, SPI, I2S, SENT, PWM</a:t>
                      </a:r>
                      <a:r>
                        <a:rPr kumimoji="1" lang="en-US" altLang="ja-JP" sz="900" b="0" i="0" u="none" strike="noStrike" kern="1200" cap="none" spc="0" normalizeH="0" baseline="0" noProof="0">
                          <a:ln>
                            <a:noFill/>
                          </a:ln>
                          <a:solidFill>
                            <a:srgbClr val="3C3C3B"/>
                          </a:solidFill>
                          <a:effectLst/>
                          <a:uLnTx/>
                          <a:uFillTx/>
                          <a:latin typeface="+mn-lt"/>
                          <a:ea typeface="+mn-ea"/>
                          <a:cs typeface="+mn-cs"/>
                        </a:rPr>
                        <a:t>)</a:t>
                      </a:r>
                      <a:r>
                        <a:rPr kumimoji="1"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rPr>
                        <a:t>, Ethernet TSN  1000M, General I/O Port, SPI</a:t>
                      </a:r>
                    </a:p>
                  </a:txBody>
                  <a:tcPr marL="36000" marR="36000" marT="27432" marB="27432">
                    <a:solidFill>
                      <a:srgbClr val="FFC000"/>
                    </a:solidFill>
                  </a:tcPr>
                </a:tc>
                <a:extLst>
                  <a:ext uri="{0D108BD9-81ED-4DB2-BD59-A6C34878D82A}">
                    <a16:rowId xmlns:a16="http://schemas.microsoft.com/office/drawing/2014/main" val="2989387909"/>
                  </a:ext>
                </a:extLst>
              </a:tr>
              <a:tr h="98453">
                <a:tc>
                  <a:txBody>
                    <a:bodyPr/>
                    <a:lstStyle/>
                    <a:p>
                      <a:pPr algn="ctr"/>
                      <a:r>
                        <a:rPr kumimoji="1" lang="en-US" altLang="ja-JP" sz="900" b="1">
                          <a:solidFill>
                            <a:schemeClr val="tx1"/>
                          </a:solidFill>
                          <a:latin typeface="+mn-lt"/>
                          <a:cs typeface="Calibri"/>
                        </a:rPr>
                        <a:t>Functional Safety</a:t>
                      </a:r>
                      <a:endParaRPr kumimoji="1" lang="ja-JP" altLang="en-US" sz="900" b="1">
                        <a:solidFill>
                          <a:schemeClr val="tx1"/>
                        </a:solidFill>
                        <a:latin typeface="+mn-lt"/>
                        <a:cs typeface="Calibri"/>
                      </a:endParaRPr>
                    </a:p>
                  </a:txBody>
                  <a:tcPr marT="27432" marB="27432">
                    <a:solidFill>
                      <a:schemeClr val="bg2">
                        <a:lumMod val="75000"/>
                      </a:schemeClr>
                    </a:solidFill>
                  </a:tcPr>
                </a:tc>
                <a:tc>
                  <a:txBody>
                    <a:bodyPr/>
                    <a:lstStyle/>
                    <a:p>
                      <a:pPr algn="ctr">
                        <a:lnSpc>
                          <a:spcPct val="100000"/>
                        </a:lnSpc>
                      </a:pPr>
                      <a:r>
                        <a:rPr kumimoji="1" lang="en-US" altLang="ja-JP" sz="900" b="0" i="0">
                          <a:solidFill>
                            <a:schemeClr val="tx1"/>
                          </a:solidFill>
                          <a:latin typeface="+mn-lt"/>
                          <a:ea typeface="メイリオ"/>
                          <a:cs typeface="メイリオ" panose="020B0604030504040204" pitchFamily="50" charset="-128"/>
                        </a:rPr>
                        <a:t>ASIL-B</a:t>
                      </a:r>
                    </a:p>
                  </a:txBody>
                  <a:tcPr marL="36000" marR="36000" marT="27432" marB="27432" anchor="ctr">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dirty="0">
                          <a:solidFill>
                            <a:schemeClr val="tx1"/>
                          </a:solidFill>
                          <a:latin typeface="+mn-lt"/>
                          <a:ea typeface="+mn-ea"/>
                          <a:cs typeface="メイリオ" panose="020B0604030504040204" pitchFamily="50" charset="-128"/>
                        </a:rPr>
                        <a:t>ASIL-B</a:t>
                      </a: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rPr>
                        <a:t>ASIL B</a:t>
                      </a: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chemeClr val="tx1"/>
                          </a:solidFill>
                          <a:effectLst/>
                          <a:uLnTx/>
                          <a:uFillTx/>
                          <a:latin typeface="+mn-lt"/>
                          <a:ea typeface="+mn-ea"/>
                          <a:cs typeface="メイリオ" panose="020B0604030504040204" pitchFamily="50" charset="-128"/>
                        </a:rPr>
                        <a:t>ASIL B</a:t>
                      </a:r>
                    </a:p>
                  </a:txBody>
                  <a:tcPr marL="36000" marR="36000" marT="27432" marB="27432" anchor="ctr">
                    <a:solidFill>
                      <a:srgbClr val="FFC000"/>
                    </a:solidFill>
                  </a:tcPr>
                </a:tc>
                <a:extLst>
                  <a:ext uri="{0D108BD9-81ED-4DB2-BD59-A6C34878D82A}">
                    <a16:rowId xmlns:a16="http://schemas.microsoft.com/office/drawing/2014/main" val="2310917333"/>
                  </a:ext>
                </a:extLst>
              </a:tr>
              <a:tr h="1741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a:solidFill>
                            <a:schemeClr val="tx1"/>
                          </a:solidFill>
                          <a:latin typeface="+mn-lt"/>
                          <a:cs typeface="Calibri"/>
                        </a:rPr>
                        <a:t>Power Supply</a:t>
                      </a:r>
                      <a:endParaRPr kumimoji="1" lang="ja-JP" altLang="en-US" sz="900" b="1">
                        <a:solidFill>
                          <a:schemeClr val="tx1"/>
                        </a:solidFill>
                        <a:latin typeface="+mn-lt"/>
                        <a:cs typeface="Calibri"/>
                      </a:endParaRPr>
                    </a:p>
                  </a:txBody>
                  <a:tcPr marT="27432" marB="27432">
                    <a:solidFill>
                      <a:schemeClr val="bg2">
                        <a:lumMod val="7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kern="1200" cap="none" normalizeH="0" baseline="0" dirty="0">
                          <a:ln>
                            <a:noFill/>
                          </a:ln>
                          <a:solidFill>
                            <a:schemeClr val="tx1"/>
                          </a:solidFill>
                          <a:effectLst/>
                          <a:latin typeface="+mn-lt"/>
                          <a:ea typeface="+mn-ea"/>
                          <a:cs typeface="+mn-cs"/>
                        </a:rPr>
                        <a:t>3.0 to </a:t>
                      </a:r>
                      <a:r>
                        <a:rPr kumimoji="1" lang="en-US" altLang="ja-JP" sz="900" b="0" i="0" u="none" strike="noStrike" cap="none" normalizeH="0" baseline="0" dirty="0">
                          <a:ln>
                            <a:noFill/>
                          </a:ln>
                          <a:solidFill>
                            <a:schemeClr val="tx1"/>
                          </a:solidFill>
                          <a:effectLst/>
                          <a:latin typeface="+mn-lt"/>
                        </a:rPr>
                        <a:t>5.5V Single Power Supply</a:t>
                      </a:r>
                      <a:endParaRPr kumimoji="1" lang="ja-JP" altLang="en-US" sz="900" b="0" i="0" u="none" strike="noStrike" cap="none" normalizeH="0" baseline="0" dirty="0">
                        <a:ln>
                          <a:noFill/>
                        </a:ln>
                        <a:solidFill>
                          <a:schemeClr val="tx1"/>
                        </a:solidFill>
                        <a:effectLst/>
                        <a:latin typeface="+mn-lt"/>
                        <a:ea typeface="メイリオ" panose="020B0604030504040204" pitchFamily="50" charset="-128"/>
                        <a:cs typeface="メイリオ" panose="020B0604030504040204" pitchFamily="50" charset="-128"/>
                      </a:endParaRPr>
                    </a:p>
                  </a:txBody>
                  <a:tcPr marL="36000" marR="36000" marT="27432" marB="27432" anchor="ctr">
                    <a:solidFill>
                      <a:schemeClr val="tx2">
                        <a:lumMod val="40000"/>
                        <a:lumOff val="60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kumimoji="1" lang="en-US"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rPr>
                        <a:t>2.7 V to 5.5 V</a:t>
                      </a:r>
                      <a:endParaRPr kumimoji="1" lang="en-US" altLang="ja-JP" sz="900" b="0" i="0" u="none" strike="noStrike" kern="1200" cap="none" spc="0" normalizeH="0" baseline="0" noProof="0" dirty="0">
                        <a:ln>
                          <a:noFill/>
                        </a:ln>
                        <a:solidFill>
                          <a:schemeClr val="tx1"/>
                        </a:solidFill>
                        <a:effectLst/>
                        <a:uLnTx/>
                        <a:uFillTx/>
                        <a:latin typeface="Arial"/>
                        <a:ea typeface="メイリオ"/>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rPr>
                        <a:t>3.0 to 5 V</a:t>
                      </a:r>
                      <a:endParaRPr kumimoji="1" lang="en-US"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endParaRP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de-DE"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rPr>
                        <a:t>3.0 to 5 V</a:t>
                      </a:r>
                      <a:endParaRPr kumimoji="1" lang="en-US" altLang="ja-JP" sz="900" b="0" i="0" u="none" strike="noStrike" kern="1200" cap="none" spc="0" normalizeH="0" baseline="0" noProof="0" dirty="0">
                        <a:ln>
                          <a:noFill/>
                        </a:ln>
                        <a:solidFill>
                          <a:schemeClr val="tx1"/>
                        </a:solidFill>
                        <a:effectLst/>
                        <a:uLnTx/>
                        <a:uFillTx/>
                        <a:latin typeface="+mn-lt"/>
                        <a:ea typeface="+mn-ea"/>
                        <a:cs typeface="メイリオ" panose="020B0604030504040204" pitchFamily="50" charset="-128"/>
                      </a:endParaRPr>
                    </a:p>
                  </a:txBody>
                  <a:tcPr marL="36000" marR="36000" marT="27432" marB="27432" anchor="ctr">
                    <a:solidFill>
                      <a:srgbClr val="FFC000"/>
                    </a:solidFill>
                  </a:tcPr>
                </a:tc>
                <a:extLst>
                  <a:ext uri="{0D108BD9-81ED-4DB2-BD59-A6C34878D82A}">
                    <a16:rowId xmlns:a16="http://schemas.microsoft.com/office/drawing/2014/main" val="2754132609"/>
                  </a:ext>
                </a:extLst>
              </a:tr>
              <a:tr h="984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a:solidFill>
                            <a:schemeClr val="tx1"/>
                          </a:solidFill>
                          <a:latin typeface="+mn-lt"/>
                          <a:cs typeface="Calibri"/>
                        </a:rPr>
                        <a:t>Thermal</a:t>
                      </a:r>
                      <a:endParaRPr kumimoji="1" lang="ja-JP" altLang="en-US" sz="900" b="1">
                        <a:solidFill>
                          <a:schemeClr val="tx1"/>
                        </a:solidFill>
                        <a:latin typeface="+mn-lt"/>
                        <a:cs typeface="Calibri"/>
                      </a:endParaRPr>
                    </a:p>
                  </a:txBody>
                  <a:tcPr marT="27432" marB="27432">
                    <a:solidFill>
                      <a:schemeClr val="bg2">
                        <a:lumMod val="7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a:ln>
                            <a:noFill/>
                          </a:ln>
                          <a:solidFill>
                            <a:schemeClr val="tx1"/>
                          </a:solidFill>
                          <a:effectLst/>
                          <a:latin typeface="+mn-lt"/>
                          <a:ea typeface="メイリオ"/>
                          <a:cs typeface="メイリオ" panose="020B0604030504040204" pitchFamily="50" charset="-128"/>
                        </a:rPr>
                        <a:t>Ta = -40 to + 125°C</a:t>
                      </a:r>
                      <a:endParaRPr kumimoji="1" lang="ja-JP" altLang="en-US" sz="900" b="0" i="0" u="none" strike="noStrike" cap="none" normalizeH="0" baseline="0">
                        <a:ln>
                          <a:noFill/>
                        </a:ln>
                        <a:solidFill>
                          <a:schemeClr val="tx1"/>
                        </a:solidFill>
                        <a:effectLst/>
                        <a:latin typeface="+mn-lt"/>
                        <a:ea typeface="メイリオ"/>
                        <a:cs typeface="メイリオ" panose="020B0604030504040204" pitchFamily="50" charset="-128"/>
                      </a:endParaRPr>
                    </a:p>
                  </a:txBody>
                  <a:tcPr marL="36000" marR="36000" marT="27432" marB="27432" anchor="ctr">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cap="none" normalizeH="0" baseline="0" dirty="0">
                          <a:ln>
                            <a:noFill/>
                          </a:ln>
                          <a:solidFill>
                            <a:schemeClr val="tx1"/>
                          </a:solidFill>
                          <a:effectLst/>
                          <a:latin typeface="+mn-lt"/>
                          <a:ea typeface="+mn-ea"/>
                          <a:cs typeface="メイリオ" panose="020B0604030504040204" pitchFamily="50" charset="-128"/>
                        </a:rPr>
                        <a:t>Ta = -40 to + 125C</a:t>
                      </a:r>
                      <a:endParaRPr kumimoji="1" lang="ja-JP" altLang="en-US" sz="900" b="0" i="0" u="none" strike="noStrike" cap="none" normalizeH="0" baseline="0" dirty="0">
                        <a:ln>
                          <a:noFill/>
                        </a:ln>
                        <a:solidFill>
                          <a:schemeClr val="tx1"/>
                        </a:solidFill>
                        <a:effectLst/>
                        <a:latin typeface="+mn-lt"/>
                        <a:ea typeface="+mn-ea"/>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cap="none" normalizeH="0" baseline="0">
                          <a:ln>
                            <a:noFill/>
                          </a:ln>
                          <a:solidFill>
                            <a:schemeClr val="tx1"/>
                          </a:solidFill>
                          <a:effectLst/>
                          <a:latin typeface="+mn-lt"/>
                          <a:ea typeface="+mn-ea"/>
                          <a:cs typeface="メイリオ" panose="020B0604030504040204" pitchFamily="50" charset="-128"/>
                        </a:rPr>
                        <a:t>Ta = -40 to + 125°C</a:t>
                      </a:r>
                      <a:endParaRPr kumimoji="1" lang="ja-JP" altLang="en-US" sz="900" b="0" i="0" u="none" strike="noStrike" cap="none" normalizeH="0" baseline="0">
                        <a:ln>
                          <a:noFill/>
                        </a:ln>
                        <a:solidFill>
                          <a:schemeClr val="tx1"/>
                        </a:solidFill>
                        <a:effectLst/>
                        <a:latin typeface="+mn-lt"/>
                        <a:ea typeface="+mn-ea"/>
                        <a:cs typeface="メイリオ" panose="020B0604030504040204" pitchFamily="50" charset="-128"/>
                      </a:endParaRPr>
                    </a:p>
                  </a:txBody>
                  <a:tcPr marL="36000" marR="36000" marT="27432" marB="27432"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cap="none" normalizeH="0" baseline="0">
                          <a:ln>
                            <a:noFill/>
                          </a:ln>
                          <a:solidFill>
                            <a:schemeClr val="tx1"/>
                          </a:solidFill>
                          <a:effectLst/>
                          <a:latin typeface="+mn-lt"/>
                          <a:ea typeface="+mn-ea"/>
                          <a:cs typeface="メイリオ" panose="020B0604030504040204" pitchFamily="50" charset="-128"/>
                        </a:rPr>
                        <a:t>Ta = -40 to + 125°C</a:t>
                      </a:r>
                      <a:endParaRPr kumimoji="1" lang="ja-JP" altLang="en-US" sz="900" b="0" i="0" u="none" strike="noStrike" cap="none" normalizeH="0" baseline="0">
                        <a:ln>
                          <a:noFill/>
                        </a:ln>
                        <a:solidFill>
                          <a:schemeClr val="tx1"/>
                        </a:solidFill>
                        <a:effectLst/>
                        <a:latin typeface="+mn-lt"/>
                        <a:ea typeface="+mn-ea"/>
                        <a:cs typeface="メイリオ" panose="020B0604030504040204" pitchFamily="50" charset="-128"/>
                      </a:endParaRPr>
                    </a:p>
                  </a:txBody>
                  <a:tcPr marL="36000" marR="36000" marT="27432" marB="27432" anchor="ctr">
                    <a:solidFill>
                      <a:srgbClr val="FFC000"/>
                    </a:solidFill>
                  </a:tcPr>
                </a:tc>
                <a:extLst>
                  <a:ext uri="{0D108BD9-81ED-4DB2-BD59-A6C34878D82A}">
                    <a16:rowId xmlns:a16="http://schemas.microsoft.com/office/drawing/2014/main" val="774387222"/>
                  </a:ext>
                </a:extLst>
              </a:tr>
              <a:tr h="98453">
                <a:tc>
                  <a:txBody>
                    <a:bodyPr/>
                    <a:lstStyle/>
                    <a:p>
                      <a:pPr algn="ctr"/>
                      <a:r>
                        <a:rPr kumimoji="1" lang="en-US" altLang="ja-JP" sz="900" b="1">
                          <a:solidFill>
                            <a:schemeClr val="tx1"/>
                          </a:solidFill>
                          <a:latin typeface="+mn-lt"/>
                          <a:cs typeface="Calibri"/>
                        </a:rPr>
                        <a:t>No Wait OTA</a:t>
                      </a:r>
                      <a:endParaRPr kumimoji="1" lang="ja-JP" altLang="en-US" sz="900" b="1">
                        <a:solidFill>
                          <a:schemeClr val="tx1"/>
                        </a:solidFill>
                        <a:latin typeface="+mn-lt"/>
                        <a:cs typeface="Calibri"/>
                      </a:endParaRPr>
                    </a:p>
                  </a:txBody>
                  <a:tcPr marT="27432" marB="27432">
                    <a:solidFill>
                      <a:schemeClr val="bg2">
                        <a:lumMod val="75000"/>
                      </a:schemeClr>
                    </a:solidFill>
                  </a:tcPr>
                </a:tc>
                <a:tc>
                  <a:txBody>
                    <a:bodyPr/>
                    <a:lstStyle/>
                    <a:p>
                      <a:pPr algn="ctr">
                        <a:lnSpc>
                          <a:spcPct val="100000"/>
                        </a:lnSpc>
                      </a:pPr>
                      <a:r>
                        <a:rPr lang="en-US" altLang="ja-JP" sz="900" b="0" i="0" u="none" strike="noStrike" cap="none" normalizeH="0" baseline="0" dirty="0">
                          <a:ln>
                            <a:noFill/>
                          </a:ln>
                          <a:solidFill>
                            <a:schemeClr val="tx1"/>
                          </a:solidFill>
                          <a:effectLst/>
                          <a:latin typeface="+mn-lt"/>
                          <a:ea typeface="メイリオ"/>
                          <a:cs typeface="メイリオ" panose="020B0604030504040204" pitchFamily="50" charset="-128"/>
                        </a:rPr>
                        <a:t>Yes</a:t>
                      </a:r>
                      <a:endParaRPr kumimoji="1" lang="en-US" altLang="ja-JP" sz="900" b="0" i="0" u="none" strike="noStrike" cap="none" normalizeH="0" baseline="0" dirty="0">
                        <a:ln>
                          <a:noFill/>
                        </a:ln>
                        <a:solidFill>
                          <a:schemeClr val="tx1"/>
                        </a:solidFill>
                        <a:effectLst/>
                        <a:latin typeface="+mn-lt"/>
                        <a:ea typeface="メイリオ"/>
                        <a:cs typeface="メイリオ" panose="020B0604030504040204" pitchFamily="50" charset="-128"/>
                      </a:endParaRPr>
                    </a:p>
                  </a:txBody>
                  <a:tcPr marL="36000" marR="36000" marT="27432" marB="27432" anchor="ctr">
                    <a:solidFill>
                      <a:schemeClr val="tx2">
                        <a:lumMod val="40000"/>
                        <a:lumOff val="60000"/>
                      </a:schemeClr>
                    </a:solidFill>
                  </a:tcPr>
                </a:tc>
                <a:tc>
                  <a:txBody>
                    <a:bodyPr/>
                    <a:lstStyle/>
                    <a:p>
                      <a:pPr algn="ctr">
                        <a:lnSpc>
                          <a:spcPct val="100000"/>
                        </a:lnSpc>
                      </a:pPr>
                      <a:r>
                        <a:rPr kumimoji="1" lang="de-DE" altLang="ja-JP" sz="900" b="0" i="0" u="none" strike="noStrike" cap="none" normalizeH="0" baseline="0" dirty="0">
                          <a:ln>
                            <a:noFill/>
                          </a:ln>
                          <a:solidFill>
                            <a:schemeClr val="tx1"/>
                          </a:solidFill>
                          <a:effectLst/>
                          <a:latin typeface="+mn-lt"/>
                          <a:ea typeface="メイリオ"/>
                          <a:cs typeface="メイリオ" panose="020B0604030504040204" pitchFamily="50" charset="-128"/>
                        </a:rPr>
                        <a:t>Yes</a:t>
                      </a:r>
                      <a:endParaRPr kumimoji="1" lang="ja-JP" altLang="en-US" sz="900" b="0" i="0" u="none" strike="noStrike" cap="none" normalizeH="0" baseline="0" dirty="0">
                        <a:ln>
                          <a:noFill/>
                        </a:ln>
                        <a:solidFill>
                          <a:schemeClr val="tx1"/>
                        </a:solidFill>
                        <a:effectLst/>
                        <a:latin typeface="+mn-lt"/>
                        <a:ea typeface="メイリオ"/>
                        <a:cs typeface="メイリオ" panose="020B0604030504040204" pitchFamily="50" charset="-128"/>
                      </a:endParaRPr>
                    </a:p>
                  </a:txBody>
                  <a:tcPr marL="36000" marR="36000" marT="27432" marB="27432" anchor="ctr">
                    <a:solidFill>
                      <a:schemeClr val="accent2">
                        <a:lumMod val="20000"/>
                        <a:lumOff val="80000"/>
                      </a:schemeClr>
                    </a:solidFill>
                  </a:tcPr>
                </a:tc>
                <a:tc>
                  <a:txBody>
                    <a:bodyPr/>
                    <a:lstStyle/>
                    <a:p>
                      <a:pPr algn="ctr">
                        <a:lnSpc>
                          <a:spcPct val="100000"/>
                        </a:lnSpc>
                      </a:pPr>
                      <a:r>
                        <a:rPr kumimoji="1" lang="de-DE" altLang="ja-JP" sz="900" b="0" i="0" u="none" strike="noStrike" cap="none" normalizeH="0" baseline="0">
                          <a:ln>
                            <a:noFill/>
                          </a:ln>
                          <a:solidFill>
                            <a:schemeClr val="tx1"/>
                          </a:solidFill>
                          <a:effectLst/>
                          <a:latin typeface="+mn-lt"/>
                          <a:ea typeface="メイリオ"/>
                          <a:cs typeface="メイリオ" panose="020B0604030504040204" pitchFamily="50" charset="-128"/>
                        </a:rPr>
                        <a:t>Yes</a:t>
                      </a:r>
                      <a:endParaRPr kumimoji="1" lang="ja-JP" altLang="en-US" sz="900" b="0" i="0" u="none" strike="noStrike" cap="none" normalizeH="0" baseline="0">
                        <a:ln>
                          <a:noFill/>
                        </a:ln>
                        <a:solidFill>
                          <a:schemeClr val="tx1"/>
                        </a:solidFill>
                        <a:effectLst/>
                        <a:latin typeface="+mn-lt"/>
                        <a:ea typeface="メイリオ"/>
                        <a:cs typeface="メイリオ" panose="020B0604030504040204" pitchFamily="50" charset="-128"/>
                      </a:endParaRPr>
                    </a:p>
                  </a:txBody>
                  <a:tcPr marL="36000" marR="36000" marT="27432" marB="27432" anchor="ctr">
                    <a:solidFill>
                      <a:srgbClr val="FFC000"/>
                    </a:solidFill>
                  </a:tcPr>
                </a:tc>
                <a:tc>
                  <a:txBody>
                    <a:bodyPr/>
                    <a:lstStyle/>
                    <a:p>
                      <a:pPr algn="ctr">
                        <a:lnSpc>
                          <a:spcPct val="100000"/>
                        </a:lnSpc>
                      </a:pPr>
                      <a:r>
                        <a:rPr kumimoji="1" lang="de-DE" altLang="ja-JP" sz="900" b="0" i="0" u="none" strike="noStrike" cap="none" normalizeH="0" baseline="0" dirty="0">
                          <a:ln>
                            <a:noFill/>
                          </a:ln>
                          <a:solidFill>
                            <a:schemeClr val="tx1"/>
                          </a:solidFill>
                          <a:effectLst/>
                          <a:latin typeface="+mn-lt"/>
                          <a:ea typeface="メイリオ"/>
                          <a:cs typeface="メイリオ" panose="020B0604030504040204" pitchFamily="50" charset="-128"/>
                        </a:rPr>
                        <a:t>Yes</a:t>
                      </a:r>
                      <a:endParaRPr kumimoji="1" lang="ja-JP" altLang="en-US" sz="900" b="0" i="0" u="none" strike="noStrike" cap="none" normalizeH="0" baseline="0" dirty="0">
                        <a:ln>
                          <a:noFill/>
                        </a:ln>
                        <a:solidFill>
                          <a:schemeClr val="tx1"/>
                        </a:solidFill>
                        <a:effectLst/>
                        <a:latin typeface="+mn-lt"/>
                        <a:ea typeface="メイリオ"/>
                        <a:cs typeface="メイリオ" panose="020B0604030504040204" pitchFamily="50" charset="-128"/>
                      </a:endParaRPr>
                    </a:p>
                  </a:txBody>
                  <a:tcPr marL="36000" marR="36000" marT="27432" marB="27432" anchor="ctr">
                    <a:solidFill>
                      <a:srgbClr val="FFC000"/>
                    </a:solidFill>
                  </a:tcPr>
                </a:tc>
                <a:extLst>
                  <a:ext uri="{0D108BD9-81ED-4DB2-BD59-A6C34878D82A}">
                    <a16:rowId xmlns:a16="http://schemas.microsoft.com/office/drawing/2014/main" val="2611344142"/>
                  </a:ext>
                </a:extLst>
              </a:tr>
            </a:tbl>
          </a:graphicData>
        </a:graphic>
      </p:graphicFrame>
      <p:sp>
        <p:nvSpPr>
          <p:cNvPr id="2" name="タイトル 1">
            <a:extLst>
              <a:ext uri="{FF2B5EF4-FFF2-40B4-BE49-F238E27FC236}">
                <a16:creationId xmlns:a16="http://schemas.microsoft.com/office/drawing/2014/main" id="{5779D194-C4C0-6F2A-9158-A1415DA3AF14}"/>
              </a:ext>
            </a:extLst>
          </p:cNvPr>
          <p:cNvSpPr>
            <a:spLocks noGrp="1"/>
          </p:cNvSpPr>
          <p:nvPr>
            <p:ph type="title"/>
          </p:nvPr>
        </p:nvSpPr>
        <p:spPr>
          <a:xfrm>
            <a:off x="468102" y="647330"/>
            <a:ext cx="11244575" cy="443198"/>
          </a:xfrm>
        </p:spPr>
        <p:txBody>
          <a:bodyPr/>
          <a:lstStyle/>
          <a:p>
            <a:r>
              <a:rPr lang="en-US" altLang="ja-JP" dirty="0"/>
              <a:t>U5L6/8 competitiveness</a:t>
            </a:r>
            <a:endParaRPr kumimoji="1" lang="ja-JP" altLang="en-US" dirty="0"/>
          </a:p>
        </p:txBody>
      </p:sp>
      <p:sp>
        <p:nvSpPr>
          <p:cNvPr id="15" name="コンテンツ プレースホルダー 3">
            <a:extLst>
              <a:ext uri="{FF2B5EF4-FFF2-40B4-BE49-F238E27FC236}">
                <a16:creationId xmlns:a16="http://schemas.microsoft.com/office/drawing/2014/main" id="{BFA0985D-00CD-E881-08DD-B216A04B542E}"/>
              </a:ext>
            </a:extLst>
          </p:cNvPr>
          <p:cNvSpPr>
            <a:spLocks noGrp="1"/>
          </p:cNvSpPr>
          <p:nvPr>
            <p:ph idx="1"/>
          </p:nvPr>
        </p:nvSpPr>
        <p:spPr>
          <a:xfrm>
            <a:off x="7805853" y="1282586"/>
            <a:ext cx="3906719" cy="4091569"/>
          </a:xfrm>
        </p:spPr>
        <p:txBody>
          <a:bodyPr/>
          <a:lstStyle/>
          <a:p>
            <a:pPr lvl="2"/>
            <a:r>
              <a:rPr lang="en-US" sz="1200" dirty="0"/>
              <a:t>New Technology</a:t>
            </a:r>
          </a:p>
          <a:p>
            <a:pPr lvl="3"/>
            <a:r>
              <a:rPr lang="en-US" sz="1200" dirty="0"/>
              <a:t>U5L6/8 based on new 22nm Technology</a:t>
            </a:r>
          </a:p>
          <a:p>
            <a:pPr lvl="3"/>
            <a:r>
              <a:rPr lang="en-US" sz="1200" dirty="0"/>
              <a:t>No 6MB product in competitor roadmap</a:t>
            </a:r>
          </a:p>
          <a:p>
            <a:pPr lvl="2"/>
            <a:r>
              <a:rPr lang="en-US" sz="1200" dirty="0"/>
              <a:t>Competitive CPU</a:t>
            </a:r>
          </a:p>
          <a:p>
            <a:pPr lvl="3"/>
            <a:r>
              <a:rPr lang="en-US" sz="1200" dirty="0"/>
              <a:t>U5L6/8 based on ARM cortex-M55 core</a:t>
            </a:r>
          </a:p>
          <a:p>
            <a:pPr lvl="2"/>
            <a:r>
              <a:rPr lang="en-US" sz="1200" dirty="0"/>
              <a:t>New and wide range of peripherals</a:t>
            </a:r>
          </a:p>
          <a:p>
            <a:pPr lvl="3"/>
            <a:r>
              <a:rPr lang="en-US" sz="1200" dirty="0"/>
              <a:t>Ethernet 10Base-T1S (OA3p)</a:t>
            </a:r>
          </a:p>
          <a:p>
            <a:pPr lvl="3"/>
            <a:r>
              <a:rPr lang="en-US" sz="1200" dirty="0"/>
              <a:t>CAN XL</a:t>
            </a:r>
          </a:p>
          <a:p>
            <a:pPr lvl="3"/>
            <a:r>
              <a:rPr lang="en-US" sz="1200" dirty="0"/>
              <a:t>SENT, I3C</a:t>
            </a:r>
          </a:p>
          <a:p>
            <a:pPr lvl="2"/>
            <a:r>
              <a:rPr lang="en-US" sz="1200" dirty="0"/>
              <a:t>High Flash and RAM ratio (big internal RAM size)</a:t>
            </a:r>
          </a:p>
          <a:p>
            <a:pPr lvl="3"/>
            <a:r>
              <a:rPr lang="en-US" sz="1200" dirty="0"/>
              <a:t>8MB : 1.5MB (5.3 : 1)</a:t>
            </a:r>
          </a:p>
          <a:p>
            <a:pPr lvl="2"/>
            <a:r>
              <a:rPr lang="en-US" sz="1200" dirty="0"/>
              <a:t>ISO21434 and Evita-Full supported</a:t>
            </a:r>
          </a:p>
          <a:p>
            <a:pPr lvl="2"/>
            <a:r>
              <a:rPr lang="en-US" sz="1200" dirty="0"/>
              <a:t>Latest Autosar version (</a:t>
            </a:r>
            <a:r>
              <a:rPr lang="en-US" altLang="ja-JP" sz="1200" dirty="0"/>
              <a:t>R23-11</a:t>
            </a:r>
            <a:r>
              <a:rPr lang="en-US" sz="1200" dirty="0"/>
              <a:t>) supported</a:t>
            </a:r>
          </a:p>
        </p:txBody>
      </p:sp>
      <p:pic>
        <p:nvPicPr>
          <p:cNvPr id="3" name="그림 2">
            <a:extLst>
              <a:ext uri="{FF2B5EF4-FFF2-40B4-BE49-F238E27FC236}">
                <a16:creationId xmlns:a16="http://schemas.microsoft.com/office/drawing/2014/main" id="{E219AC4B-781C-8C0B-90C8-52FBF07020E0}"/>
              </a:ext>
            </a:extLst>
          </p:cNvPr>
          <p:cNvPicPr>
            <a:picLocks noChangeAspect="1"/>
          </p:cNvPicPr>
          <p:nvPr/>
        </p:nvPicPr>
        <p:blipFill>
          <a:blip r:embed="rId3"/>
          <a:stretch>
            <a:fillRect/>
          </a:stretch>
        </p:blipFill>
        <p:spPr>
          <a:xfrm>
            <a:off x="2207568" y="1342771"/>
            <a:ext cx="880260" cy="182124"/>
          </a:xfrm>
          <a:prstGeom prst="rect">
            <a:avLst/>
          </a:prstGeom>
        </p:spPr>
      </p:pic>
      <p:pic>
        <p:nvPicPr>
          <p:cNvPr id="4" name="그림 3">
            <a:extLst>
              <a:ext uri="{FF2B5EF4-FFF2-40B4-BE49-F238E27FC236}">
                <a16:creationId xmlns:a16="http://schemas.microsoft.com/office/drawing/2014/main" id="{6F5920FD-F1A5-1B7C-3652-B9E25D20CA4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35760" y="1336384"/>
            <a:ext cx="411153" cy="225201"/>
          </a:xfrm>
          <a:prstGeom prst="rect">
            <a:avLst/>
          </a:prstGeom>
          <a:noFill/>
          <a:extLst>
            <a:ext uri="{909E8E84-426E-40DD-AFC4-6F175D3DCCD1}">
              <a14:hiddenFill xmlns:a14="http://schemas.microsoft.com/office/drawing/2010/main">
                <a:solidFill>
                  <a:srgbClr val="FFFFFF"/>
                </a:solidFill>
              </a14:hiddenFill>
            </a:ext>
          </a:extLst>
        </p:spPr>
      </p:pic>
      <p:pic>
        <p:nvPicPr>
          <p:cNvPr id="5" name="그림 4">
            <a:extLst>
              <a:ext uri="{FF2B5EF4-FFF2-40B4-BE49-F238E27FC236}">
                <a16:creationId xmlns:a16="http://schemas.microsoft.com/office/drawing/2014/main" id="{658A2BC8-D3FD-97F5-0EA2-0289A3F55150}"/>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300898" y="1342771"/>
            <a:ext cx="415184" cy="204728"/>
          </a:xfrm>
          <a:prstGeom prst="rect">
            <a:avLst/>
          </a:prstGeom>
          <a:noFill/>
          <a:extLst>
            <a:ext uri="{909E8E84-426E-40DD-AFC4-6F175D3DCCD1}">
              <a14:hiddenFill xmlns:a14="http://schemas.microsoft.com/office/drawing/2010/main">
                <a:solidFill>
                  <a:srgbClr val="FFFFFF"/>
                </a:solidFill>
              </a14:hiddenFill>
            </a:ext>
          </a:extLst>
        </p:spPr>
      </p:pic>
      <p:pic>
        <p:nvPicPr>
          <p:cNvPr id="6" name="그림 5">
            <a:extLst>
              <a:ext uri="{FF2B5EF4-FFF2-40B4-BE49-F238E27FC236}">
                <a16:creationId xmlns:a16="http://schemas.microsoft.com/office/drawing/2014/main" id="{3C20CF15-673D-3148-48B3-26B8ED7A17A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688928" y="1336384"/>
            <a:ext cx="415184" cy="2047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4016291"/>
      </p:ext>
    </p:extLst>
  </p:cSld>
  <p:clrMapOvr>
    <a:masterClrMapping/>
  </p:clrMapOvr>
</p:sld>
</file>

<file path=ppt/theme/theme1.xml><?xml version="1.0" encoding="utf-8"?>
<a:theme xmlns:a="http://schemas.openxmlformats.org/drawingml/2006/main" name="Renesas Template 2022 - EN Confidential">
  <a:themeElements>
    <a:clrScheme name="Renesas_colors">
      <a:dk1>
        <a:srgbClr val="3C3C3B"/>
      </a:dk1>
      <a:lt1>
        <a:sysClr val="window" lastClr="FFFFFF"/>
      </a:lt1>
      <a:dk2>
        <a:srgbClr val="06418C"/>
      </a:dk2>
      <a:lt2>
        <a:srgbClr val="F2F2F2"/>
      </a:lt2>
      <a:accent1>
        <a:srgbClr val="4471A9"/>
      </a:accent1>
      <a:accent2>
        <a:srgbClr val="D70000"/>
      </a:accent2>
      <a:accent3>
        <a:srgbClr val="FFC800"/>
      </a:accent3>
      <a:accent4>
        <a:srgbClr val="669933"/>
      </a:accent4>
      <a:accent5>
        <a:srgbClr val="993399"/>
      </a:accent5>
      <a:accent6>
        <a:srgbClr val="9D9D9D"/>
      </a:accent6>
      <a:hlink>
        <a:srgbClr val="06418C"/>
      </a:hlink>
      <a:folHlink>
        <a:srgbClr val="993399"/>
      </a:folHlink>
    </a:clrScheme>
    <a:fontScheme name="ユーザー定義 1">
      <a:majorFont>
        <a:latin typeface="Arial Narrow"/>
        <a:ea typeface="メイリオ"/>
        <a:cs typeface=""/>
      </a:majorFont>
      <a:minorFont>
        <a:latin typeface="Arial"/>
        <a:ea typeface="メイリオ"/>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2" id="{FEA893EC-425D-4E51-94A6-0D6C423C55FD}" vid="{FF1C85DF-31A8-4994-B170-77A51C47460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CDF933AFDC72644BEC2DD4A66F8588E" ma:contentTypeVersion="30" ma:contentTypeDescription="Create a new document." ma:contentTypeScope="" ma:versionID="a3537e624e48cc3753393548c1913ad0">
  <xsd:schema xmlns:xsd="http://www.w3.org/2001/XMLSchema" xmlns:xs="http://www.w3.org/2001/XMLSchema" xmlns:p="http://schemas.microsoft.com/office/2006/metadata/properties" xmlns:ns2="084dd9f6-50cb-4ac1-978b-315f52073de3" xmlns:ns3="e45712e8-6429-47e4-bf94-5d5d0cff5b2d" xmlns:ns4="c24288ec-b664-4237-bfbf-b4d897279037" targetNamespace="http://schemas.microsoft.com/office/2006/metadata/properties" ma:root="true" ma:fieldsID="40af32a0f5a90499b5c842f54fa60557" ns2:_="" ns3:_="" ns4:_="">
    <xsd:import namespace="084dd9f6-50cb-4ac1-978b-315f52073de3"/>
    <xsd:import namespace="e45712e8-6429-47e4-bf94-5d5d0cff5b2d"/>
    <xsd:import namespace="c24288ec-b664-4237-bfbf-b4d897279037"/>
    <xsd:element name="properties">
      <xsd:complexType>
        <xsd:sequence>
          <xsd:element name="documentManagement">
            <xsd:complexType>
              <xsd:all>
                <xsd:element ref="ns2:PublishingStartDate" minOccurs="0"/>
                <xsd:element ref="ns2:PublishingExpirationDate" minOccurs="0"/>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4dd9f6-50cb-4ac1-978b-315f52073de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format="DateTime" ma:internalName="PublishingStartDate" ma:readOnly="fals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format="DateTime" ma:internalName="PublishingExpirationDate" ma:readOnly="false">
      <xsd:simpleType>
        <xsd:restriction base="dms:Unknown"/>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画像タグ" ma:readOnly="false" ma:fieldId="{5cf76f15-5ced-4ddc-b409-7134ff3c332f}" ma:taxonomyMulti="true" ma:sspId="631f0850-98f7-4372-8aa8-4aaf7edce8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45712e8-6429-47e4-bf94-5d5d0cff5b2d" elementFormDefault="qualified">
    <xsd:import namespace="http://schemas.microsoft.com/office/2006/documentManagement/types"/>
    <xsd:import namespace="http://schemas.microsoft.com/office/infopath/2007/PartnerControls"/>
    <xsd:element name="SharedWithUsers" ma:index="17"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24288ec-b664-4237-bfbf-b4d897279037"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4fdab1bc-26b5-407e-99d0-649d445c7cd6}" ma:internalName="TaxCatchAll" ma:showField="CatchAllData" ma:web="e45712e8-6429-47e4-bf94-5d5d0cff5b2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084dd9f6-50cb-4ac1-978b-315f52073de3" xsi:nil="true"/>
    <PublishingStartDate xmlns="084dd9f6-50cb-4ac1-978b-315f52073de3" xsi:nil="true"/>
    <lcf76f155ced4ddcb4097134ff3c332f xmlns="084dd9f6-50cb-4ac1-978b-315f52073de3">
      <Terms xmlns="http://schemas.microsoft.com/office/infopath/2007/PartnerControls"/>
    </lcf76f155ced4ddcb4097134ff3c332f>
    <TaxCatchAll xmlns="c24288ec-b664-4237-bfbf-b4d897279037" xsi:nil="true"/>
  </documentManagement>
</p:properties>
</file>

<file path=customXml/itemProps1.xml><?xml version="1.0" encoding="utf-8"?>
<ds:datastoreItem xmlns:ds="http://schemas.openxmlformats.org/officeDocument/2006/customXml" ds:itemID="{386B3035-A328-4794-A190-E8A19F1E58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84dd9f6-50cb-4ac1-978b-315f52073de3"/>
    <ds:schemaRef ds:uri="e45712e8-6429-47e4-bf94-5d5d0cff5b2d"/>
    <ds:schemaRef ds:uri="c24288ec-b664-4237-bfbf-b4d89727903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F3BE601-7F02-4240-9AF6-86A6A55D9AEF}">
  <ds:schemaRefs>
    <ds:schemaRef ds:uri="http://schemas.microsoft.com/sharepoint/v3/contenttype/forms"/>
  </ds:schemaRefs>
</ds:datastoreItem>
</file>

<file path=customXml/itemProps3.xml><?xml version="1.0" encoding="utf-8"?>
<ds:datastoreItem xmlns:ds="http://schemas.openxmlformats.org/officeDocument/2006/customXml" ds:itemID="{EE71853E-0EF3-4973-AB23-17AA5798BB66}">
  <ds:schemaRefs>
    <ds:schemaRef ds:uri="http://schemas.microsoft.com/office/2006/metadata/properties"/>
    <ds:schemaRef ds:uri="e45712e8-6429-47e4-bf94-5d5d0cff5b2d"/>
    <ds:schemaRef ds:uri="http://purl.org/dc/terms/"/>
    <ds:schemaRef ds:uri="http://schemas.openxmlformats.org/package/2006/metadata/core-properties"/>
    <ds:schemaRef ds:uri="http://schemas.microsoft.com/office/2006/documentManagement/types"/>
    <ds:schemaRef ds:uri="c24288ec-b664-4237-bfbf-b4d897279037"/>
    <ds:schemaRef ds:uri="084dd9f6-50cb-4ac1-978b-315f52073de3"/>
    <ds:schemaRef ds:uri="http://purl.org/dc/elements/1.1/"/>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EN_conf_2025_Renesas_PPTtemp</Template>
  <TotalTime>1413</TotalTime>
  <Words>3105</Words>
  <Application>Microsoft Office PowerPoint</Application>
  <PresentationFormat>와이드스크린</PresentationFormat>
  <Paragraphs>877</Paragraphs>
  <Slides>12</Slides>
  <Notes>6</Notes>
  <HiddenSlides>1</HiddenSlides>
  <MMClips>0</MMClips>
  <ScaleCrop>false</ScaleCrop>
  <HeadingPairs>
    <vt:vector size="6" baseType="variant">
      <vt:variant>
        <vt:lpstr>사용한 글꼴</vt:lpstr>
      </vt:variant>
      <vt:variant>
        <vt:i4>11</vt:i4>
      </vt:variant>
      <vt:variant>
        <vt:lpstr>테마</vt:lpstr>
      </vt:variant>
      <vt:variant>
        <vt:i4>1</vt:i4>
      </vt:variant>
      <vt:variant>
        <vt:lpstr>슬라이드 제목</vt:lpstr>
      </vt:variant>
      <vt:variant>
        <vt:i4>12</vt:i4>
      </vt:variant>
    </vt:vector>
  </HeadingPairs>
  <TitlesOfParts>
    <vt:vector size="24" baseType="lpstr">
      <vt:lpstr>メイリオ</vt:lpstr>
      <vt:lpstr>굴림</vt:lpstr>
      <vt:lpstr>Aptos</vt:lpstr>
      <vt:lpstr>Aptos Narrow</vt:lpstr>
      <vt:lpstr>Arial</vt:lpstr>
      <vt:lpstr>Arial Narrow</vt:lpstr>
      <vt:lpstr>Calibri</vt:lpstr>
      <vt:lpstr>Segoe UI</vt:lpstr>
      <vt:lpstr>Segoe UI Semibold</vt:lpstr>
      <vt:lpstr>Symbol</vt:lpstr>
      <vt:lpstr>Wingdings</vt:lpstr>
      <vt:lpstr>Renesas Template 2022 - EN Confidential</vt:lpstr>
      <vt:lpstr>PowerPoint 프레젠테이션</vt:lpstr>
      <vt:lpstr>HKMC 2nd Standard MCU Pool list</vt:lpstr>
      <vt:lpstr>PowerPoint 프레젠테이션</vt:lpstr>
      <vt:lpstr>Renesas MCU roadmap</vt:lpstr>
      <vt:lpstr>MCU Product positioning</vt:lpstr>
      <vt:lpstr>HKMC standard mcu gen2 </vt:lpstr>
      <vt:lpstr>U5L2 competitiveness</vt:lpstr>
      <vt:lpstr>U5L4 competitiveness</vt:lpstr>
      <vt:lpstr>U5L6/8 competitiveness</vt:lpstr>
      <vt:lpstr>U2A6 competitiveness</vt:lpstr>
      <vt:lpstr>U2A8/16 competitiveness</vt:lpstr>
      <vt:lpstr>PowerPoint 프레젠테이션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Jase Shin</dc:creator>
  <cp:lastModifiedBy>Jase Shin</cp:lastModifiedBy>
  <cp:revision>13</cp:revision>
  <dcterms:created xsi:type="dcterms:W3CDTF">2025-05-22T23:12:29Z</dcterms:created>
  <dcterms:modified xsi:type="dcterms:W3CDTF">2025-05-28T11:19:46Z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0x010100ACDF933AFDC72644BEC2DD4A66F8588E</vt:lpwstr>
  </property>
  <property fmtid="{D5CDD505-2E9C-101B-9397-08002B2CF9AE}" pid="3" name="xd_ProgID">
    <vt:lpwstr/>
  </property>
  <property fmtid="{D5CDD505-2E9C-101B-9397-08002B2CF9AE}" pid="4" name="ComplianceAssetId">
    <vt:lpwstr/>
  </property>
  <property fmtid="{D5CDD505-2E9C-101B-9397-08002B2CF9AE}" pid="5" name="TemplateUrl">
    <vt:lpwstr/>
  </property>
</Properties>
</file>