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  <p:sldMasterId id="2147483781" r:id="rId5"/>
  </p:sldMasterIdLst>
  <p:notesMasterIdLst>
    <p:notesMasterId r:id="rId8"/>
  </p:notesMasterIdLst>
  <p:sldIdLst>
    <p:sldId id="441" r:id="rId6"/>
    <p:sldId id="280" r:id="rId7"/>
  </p:sldIdLst>
  <p:sldSz cx="12192000" cy="6858000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32EB07-EB63-80C0-FE35-EB4AC21925D5}" name="Xavier Touati" initials="XT" userId="S::xavier.touati@renesas.com::cd0c16d2-1496-4fca-a274-c74d2ca2969c" providerId="AD"/>
  <p188:author id="{6F7B4808-321D-694A-AAF6-A5269F127FAC}" name="Michael Frese" initials="MF" userId="S::michael.frese@renesas.com::f75297f0-6d5a-43ac-b9aa-a0ab34e18313" providerId="AD"/>
  <p188:author id="{0FC13C1D-AF8B-3690-68F1-FA21B182CE5F}" name="Ed Kohler" initials="EK" userId="S::edward.kohler.ym@renesas.com::1cb268e4-ff16-4973-8ce5-d919d2ef89d7" providerId="AD"/>
  <p188:author id="{4140F026-1E60-EA28-E147-447F9DCDB6DF}" name="Taichi Ohashi" initials="TO" userId="S::taichi.ohashi.yw@renesas.com::84d40fd8-c3f0-4994-8095-249bc2f8f004" providerId="AD"/>
  <p188:author id="{5DF15840-D493-0799-0160-C82B3064760E}" name="Takeshi Itome" initials="TI" userId="S::takeshi.itome.ud@renesas.com::064802ad-17ab-45c0-8781-952ec9748683" providerId="AD"/>
  <p188:author id="{4BA7DD52-9FD9-C371-9473-F1FC78536014}" name="Tomochika Murakami" initials="TM" userId="S::tomochika.murakami.wz@renesas.com::76cbd102-6d04-47c4-ad2f-166414734e4d" providerId="AD"/>
  <p188:author id="{86977F7A-BD26-197D-28AA-16E94185CE10}" name="Kenichi Nagai" initials="KN" userId="S::kenichi.nagai.ry@renesas.com::555bc89b-82ca-4dce-9c78-6b1017f6da85" providerId="AD"/>
  <p188:author id="{6A7E8C80-96F6-AC97-0909-06E28222244E}" name="Masaru Nagai" initials="MN" userId="S::masaru.nagai.vx@renesas.com::79ad37a5-46d7-4539-90a9-ba8e587887d3" providerId="AD"/>
  <p188:author id="{6D0CD985-BFA2-F633-BE8D-942570D82D56}" name="Peter Bechberger" initials="PB" userId="S::peter.bechberger@renesas.com::b605d794-e2ba-452a-97c1-1297a510f44f" providerId="AD"/>
  <p188:author id="{3031FD96-6AAD-C610-59D8-3C9C18358AE9}" name="Katsushige Matsubara" initials="KM" userId="S::katsushige.matsubara.xv@renesas.com::6219decd-d7e9-4ad2-b7cd-ef9376cbf30e" providerId="AD"/>
  <p188:author id="{0324C49D-558D-AF26-F325-1164E2913F36}" name="Thomas Bilke" initials="TB" userId="S::thomas.bilke@renesas.com::a8618362-da10-4710-9fb5-8e95904e4ebf" providerId="AD"/>
  <p188:author id="{E7BA4AA3-0898-AB79-B44E-43CB05C11378}" name="Sho Yamanaka" initials="SY" userId="S::sho.yamanaka.aj@renesas.com::b35caad5-947c-46cb-8527-a0b76884c2dd" providerId="AD"/>
  <p188:author id="{9AE363A4-7113-2BD5-6F4C-C5EA828DE88B}" name="Annabelle Agez" initials="AA" userId="S::Annabelle.Agez@renesas.com::ada31f90-6c0e-4355-8cec-b112c2267acb" providerId="AD"/>
  <p188:author id="{4CCCB1A6-234D-F841-CE47-B7FB13FD639E}" name="Hisashi Tsukiashi" initials="HT" userId="S::hisashi.tsukiashi.xh@renesas.com::907a6b86-e04e-406d-95a8-251cb057d10c" providerId="AD"/>
  <p188:author id="{856E1AA7-14E4-B884-8A9F-5D2DCC89CC14}" name="Kazunori Yamashita" initials="KY" userId="S::kazunori.yamashita.wm@renesas.com::67936bd3-ea5f-48e3-8a23-b2bb68f42863" providerId="AD"/>
  <p188:author id="{9E5A71AD-5CC1-177D-003C-F00C2F649998}" name="Susie Gao" initials="SG" userId="S::susie.gao.hx@renesas.com::dc358291-2f82-4572-89b3-e6aa5059bc87" providerId="AD"/>
  <p188:author id="{307599AD-D61B-120D-B90B-042B36B0BF65}" name="Toshiaki Komatsu" initials="TK" userId="S::toshiaki.komatsu.ud@renesas.com::7ffc1364-2764-4a91-94f1-5fa69e89a737" providerId="AD"/>
  <p188:author id="{A97BCCAE-14A4-A583-EE0E-5B8E6024501B}" name="Shijia Guo" initials="SG" userId="S::shijia.guo.xf@renesas.com::a87599a6-7487-414b-b665-84ee85920359" providerId="AD"/>
  <p188:author id="{EFB250B0-4629-8A4B-E49A-6BCFC12BE039}" name="Cyril Cordoba" initials="CC" userId="S::cyril.cordoba@renesas.com::8d2ed0e0-84ae-4918-9d2c-324e71d162c5" providerId="AD"/>
  <p188:author id="{E98DFCB5-6895-1FAF-ABDA-6DB82B723A2F}" name="Yuki Hayakawa" initials="YH" userId="S::yuki.hayakawa.xk@renesas.com::d8cc1dd4-5853-4866-89a7-5f01f800b7a4" providerId="AD"/>
  <p188:author id="{952F78C1-C738-5F25-E5C0-323C549A946D}" name="Bjoern Grothkast" initials="BG" userId="S::bjoern.grothkast@renesas.com::58b363fd-73e7-427a-89b9-4216ff70f2a3" providerId="AD"/>
  <p188:author id="{9488ACC3-53E1-7EEB-563A-718F3AE614D8}" name="Michael Frese" initials="MF" userId="S::Michael.Frese@renesas.com::f75297f0-6d5a-43ac-b9aa-a0ab34e18313" providerId="AD"/>
  <p188:author id="{57F59AD2-EA88-72EE-7745-3B0FBF771E6E}" name="Anne-Katrin Pawlowski" initials="AP" userId="S::anne-katrin.pawlowski@renesas.com::4e270bf8-c66d-47e5-a53a-0d1d0edff337" providerId="AD"/>
  <p188:author id="{12DC4EDA-8D05-FCA4-04ED-8A3F90B0E322}" name="Stefan Geldreich" initials="SG" userId="S::stefan.geldreich@renesas.com::c63cdd59-afc7-4bda-8f9a-3608aad2d107" providerId="AD"/>
  <p188:author id="{7E3C6AE1-D925-75EC-586A-83D0D8AD1BF0}" name="Daniel Sisco" initials="DS" userId="S::Daniel.Sisco@renesas.com::736d8bbf-f302-44e0-9eda-0d798187282c" providerId="AD"/>
  <p188:author id="{A88CD1E5-5CA6-47BE-C604-B8E7318C3135}" name="Yutaka Uchimura" initials="YU" userId="S::yutaka.uchimura.wj@renesas.com::fcc08d2a-8c5e-49d2-b72c-7841d95d6985" providerId="AD"/>
  <p188:author id="{46AEBCEC-8339-EF64-6053-EF3A40707553}" name="Vasanth Waran" initials="VW" userId="S::vasanth.waran.xt@renesas.com::06a60851-888e-4faa-b2e0-04019cf3c1ef" providerId="AD"/>
  <p188:author id="{C36E71FE-F832-822C-87E8-F719FAE73D2F}" name="Jacques Bittar" initials="JB" userId="S::jacques.bittar@renesas.com::f2796729-8007-4dbf-92ed-7ebfb86345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9E9D9D"/>
    <a:srgbClr val="706F6F"/>
    <a:srgbClr val="999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270F1-3F73-7B88-151E-04976C564A67}" v="529" dt="2026-05-28T15:42:43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6417C3E4-834A-4FDE-8876-3ED4986C368E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A425D16B-934A-4DDA-AA9D-F9317AC2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5D16B-934A-4DDA-AA9D-F9317AC2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C013B-93BF-992F-73D6-EE3777BBA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92EA4-601F-7EAA-D880-324177B5E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CFE91-6E08-477B-6927-F0DC24325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Only Customer facing team members are mentioned by Name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84D7B-BC01-C7D2-C7E0-7C6D7584B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5D16B-934A-4DDA-AA9D-F9317AC2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000" y="0"/>
            <a:ext cx="11253600" cy="6156000"/>
          </a:xfrm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-1"/>
            <a:ext cx="5040000" cy="2592000"/>
          </a:xfrm>
          <a:solidFill>
            <a:schemeClr val="tx2"/>
          </a:solidFill>
        </p:spPr>
        <p:txBody>
          <a:bodyPr lIns="252000" tIns="252000" rIns="252000" bIns="252000" anchor="b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err="1"/>
              <a:t>Textmasterformat</a:t>
            </a:r>
            <a:br>
              <a:rPr lang="en-US" noProof="0"/>
            </a:b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609737"/>
          </a:xfrm>
          <a:solidFill>
            <a:srgbClr val="9D9D9D"/>
          </a:solidFill>
        </p:spPr>
        <p:txBody>
          <a:bodyPr lIns="252000" tIns="180000" rIns="180000" bIns="18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 b="0" cap="none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pic>
        <p:nvPicPr>
          <p:cNvPr id="5" name="Bild 4" descr="Badge_grey.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0"/>
            <a:ext cx="1419800" cy="1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23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67999" y="1316991"/>
            <a:ext cx="5460584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sp>
        <p:nvSpPr>
          <p:cNvPr id="24" name="Diagrammplatzhalter 8"/>
          <p:cNvSpPr>
            <a:spLocks noGrp="1"/>
          </p:cNvSpPr>
          <p:nvPr>
            <p:ph type="chart" sz="quarter" idx="17"/>
          </p:nvPr>
        </p:nvSpPr>
        <p:spPr>
          <a:xfrm>
            <a:off x="6239416" y="1316991"/>
            <a:ext cx="5460584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2BAE940A-B6B2-4062-A10D-8E38DBE86AC8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E69775-672D-4AA3-8EDA-94057BEF41E6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32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lar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19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68000" y="1316991"/>
            <a:ext cx="8712000" cy="406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D3A74278-5E33-47CA-ADB1-29C6159D0314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728CF0-38B4-4893-A4B1-B1730B2CF536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029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 large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468000" y="5940000"/>
            <a:ext cx="11244575" cy="234744"/>
          </a:xfrm>
        </p:spPr>
        <p:txBody>
          <a:bodyPr>
            <a:no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8"/>
          </p:nvPr>
        </p:nvSpPr>
        <p:spPr>
          <a:xfrm>
            <a:off x="460375" y="540000"/>
            <a:ext cx="11261725" cy="1875385"/>
          </a:xfrm>
        </p:spPr>
        <p:txBody>
          <a:bodyPr/>
          <a:lstStyle/>
          <a:p>
            <a:pPr lvl="0"/>
            <a:r>
              <a:rPr kumimoji="1" lang="en-US" altLang="ja-JP" noProof="0"/>
              <a:t>Click to edit Master text styles</a:t>
            </a:r>
          </a:p>
          <a:p>
            <a:pPr lvl="1"/>
            <a:r>
              <a:rPr kumimoji="1" lang="en-US" altLang="ja-JP" noProof="0"/>
              <a:t>Second level</a:t>
            </a:r>
          </a:p>
          <a:p>
            <a:pPr lvl="2"/>
            <a:r>
              <a:rPr kumimoji="1" lang="en-US" altLang="ja-JP" noProof="0"/>
              <a:t>Third level</a:t>
            </a:r>
          </a:p>
          <a:p>
            <a:pPr lvl="3"/>
            <a:r>
              <a:rPr kumimoji="1" lang="en-US" altLang="ja-JP" noProof="0"/>
              <a:t>Fourth level</a:t>
            </a:r>
          </a:p>
          <a:p>
            <a:pPr lvl="4"/>
            <a:r>
              <a:rPr kumimoji="1" lang="en-US" altLang="ja-JP" noProof="0"/>
              <a:t>Fifth level</a:t>
            </a:r>
            <a:endParaRPr kumimoji="1" lang="en-US" noProof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4D5E23-B915-4847-AEAE-600DBB5D7A81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686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Chart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23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68000" y="1316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25" name="Diagrammplatzhalter 8"/>
          <p:cNvSpPr>
            <a:spLocks noGrp="1"/>
          </p:cNvSpPr>
          <p:nvPr>
            <p:ph type="chart" sz="quarter" idx="18"/>
          </p:nvPr>
        </p:nvSpPr>
        <p:spPr>
          <a:xfrm>
            <a:off x="4907408" y="1316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sp>
        <p:nvSpPr>
          <p:cNvPr id="26" name="Diagrammplatzhalter 8"/>
          <p:cNvSpPr>
            <a:spLocks noGrp="1"/>
          </p:cNvSpPr>
          <p:nvPr>
            <p:ph type="chart" sz="quarter" idx="19"/>
          </p:nvPr>
        </p:nvSpPr>
        <p:spPr>
          <a:xfrm>
            <a:off x="468000" y="3620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sp>
        <p:nvSpPr>
          <p:cNvPr id="27" name="Diagrammplatzhalter 8"/>
          <p:cNvSpPr>
            <a:spLocks noGrp="1"/>
          </p:cNvSpPr>
          <p:nvPr>
            <p:ph type="chart" sz="quarter" idx="20"/>
          </p:nvPr>
        </p:nvSpPr>
        <p:spPr>
          <a:xfrm>
            <a:off x="4907408" y="3620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2C5DDBA-90B9-4961-A14B-98B9546E714F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F78BC6-0B72-4CC4-A317-57441D7DC260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19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bl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20" name="Tabellenplatzhalter 8"/>
          <p:cNvSpPr>
            <a:spLocks noGrp="1"/>
          </p:cNvSpPr>
          <p:nvPr>
            <p:ph type="tbl" sz="quarter" idx="18"/>
          </p:nvPr>
        </p:nvSpPr>
        <p:spPr>
          <a:xfrm>
            <a:off x="468000" y="1424991"/>
            <a:ext cx="8711997" cy="4248000"/>
          </a:xfrm>
        </p:spPr>
        <p:txBody>
          <a:bodyPr/>
          <a:lstStyle/>
          <a:p>
            <a:r>
              <a:rPr lang="en-US" altLang="ja-JP"/>
              <a:t>Click icon to add table</a:t>
            </a:r>
            <a:endParaRPr lang="en-US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E5422D39-5700-42E9-887F-A22446232645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F0E8D3-434B-43F4-ACAB-F8D5845A79BD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06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68000" y="540000"/>
            <a:ext cx="11253600" cy="5616000"/>
          </a:xfrm>
          <a:noFill/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68000" y="1080000"/>
            <a:ext cx="7920000" cy="1500237"/>
          </a:xfrm>
          <a:solidFill>
            <a:schemeClr val="tx2"/>
          </a:solidFill>
        </p:spPr>
        <p:txBody>
          <a:bodyPr wrap="square" lIns="252000" tIns="180000" rIns="180000" bIns="180000">
            <a:sp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07C9A7-2C7A-479E-8A14-E5E5068DFD5E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45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79376" y="540000"/>
            <a:ext cx="11253600" cy="56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68000" y="1080000"/>
            <a:ext cx="7920000" cy="1500237"/>
          </a:xfrm>
          <a:solidFill>
            <a:schemeClr val="tx2"/>
          </a:solidFill>
        </p:spPr>
        <p:txBody>
          <a:bodyPr lIns="252000" tIns="180000" rIns="180000" bIns="180000">
            <a:sp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15D4EC-C520-47A7-A87B-61E2B6F34AB7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29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68000" y="540000"/>
            <a:ext cx="11253600" cy="56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080000" y="1387018"/>
            <a:ext cx="5280000" cy="300339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100" b="1" cap="all" baseline="0">
                <a:latin typeface="+mj-lt"/>
              </a:defRPr>
            </a:lvl2pPr>
            <a:lvl3pPr>
              <a:defRPr sz="1100" b="1" cap="all" baseline="0">
                <a:latin typeface="+mj-lt"/>
              </a:defRPr>
            </a:lvl3pPr>
            <a:lvl4pPr>
              <a:defRPr sz="1100" b="1" cap="all" baseline="0">
                <a:latin typeface="+mj-lt"/>
              </a:defRPr>
            </a:lvl4pPr>
            <a:lvl5pPr>
              <a:defRPr sz="1100" b="1" cap="all" baseline="0">
                <a:latin typeface="+mj-lt"/>
              </a:defRPr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1124744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4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8520000" cy="44319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79376" y="1340768"/>
            <a:ext cx="9000000" cy="295466"/>
          </a:xfrm>
          <a:ln>
            <a:noFill/>
          </a:ln>
        </p:spPr>
        <p:txBody>
          <a:bodyPr>
            <a:spAutoFit/>
          </a:bodyPr>
          <a:lstStyle>
            <a:lvl1pPr marL="177800" indent="-17780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7177088" algn="r"/>
              </a:tabLst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79376" y="908656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60000" y="6527594"/>
            <a:ext cx="67207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800" b="1" i="0" u="none" strike="noStrike" kern="1200" baseline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de-DE" noProof="0"/>
              <a:t>Page </a:t>
            </a:r>
            <a:fld id="{3FD030EF-7044-4946-962A-5D7D09BD1B34}" type="slidenum">
              <a:rPr lang="de-DE" noProof="0" smtClean="0"/>
              <a:pPr algn="l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85620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2281C09-3F0A-0F46-B0FD-13C594D5E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3"/>
            <a:ext cx="12192000" cy="6858000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-1"/>
            <a:ext cx="5040000" cy="2592000"/>
          </a:xfrm>
          <a:solidFill>
            <a:schemeClr val="tx2"/>
          </a:solidFill>
        </p:spPr>
        <p:txBody>
          <a:bodyPr lIns="252000" tIns="252000" rIns="252000" bIns="252000" anchor="b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err="1"/>
              <a:t>Textmasterformat</a:t>
            </a:r>
            <a:br>
              <a:rPr lang="en-US" noProof="0"/>
            </a:b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609737"/>
          </a:xfrm>
          <a:solidFill>
            <a:srgbClr val="9D9D9D"/>
          </a:solidFill>
        </p:spPr>
        <p:txBody>
          <a:bodyPr lIns="252000" tIns="180000" rIns="180000" bIns="18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 b="0" cap="none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altLang="ja-JP" noProof="0"/>
              <a:t>Mastertextformat bearbeiten</a:t>
            </a:r>
          </a:p>
        </p:txBody>
      </p:sp>
      <p:pic>
        <p:nvPicPr>
          <p:cNvPr id="5" name="Bild 4" descr="Badge_grey.p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0"/>
            <a:ext cx="1419800" cy="1275442"/>
          </a:xfrm>
          <a:prstGeom prst="rect">
            <a:avLst/>
          </a:prstGeom>
        </p:spPr>
      </p:pic>
      <p:sp>
        <p:nvSpPr>
          <p:cNvPr id="11" name="Textfeld 7">
            <a:extLst>
              <a:ext uri="{FF2B5EF4-FFF2-40B4-BE49-F238E27FC236}">
                <a16:creationId xmlns:a16="http://schemas.microsoft.com/office/drawing/2014/main" id="{4CA76F10-41C1-CD45-A735-D9260D89F042}"/>
              </a:ext>
            </a:extLst>
          </p:cNvPr>
          <p:cNvSpPr txBox="1"/>
          <p:nvPr/>
        </p:nvSpPr>
        <p:spPr>
          <a:xfrm>
            <a:off x="468000" y="6544800"/>
            <a:ext cx="25006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2023 Renesas Electronics Corporation. All rights reserved. 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C2E4021-8AC4-CE47-A4D5-9195BC15B575}"/>
              </a:ext>
            </a:extLst>
          </p:cNvPr>
          <p:cNvCxnSpPr/>
          <p:nvPr/>
        </p:nvCxnSpPr>
        <p:spPr>
          <a:xfrm>
            <a:off x="468000" y="6336000"/>
            <a:ext cx="11253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7">
            <a:extLst>
              <a:ext uri="{FF2B5EF4-FFF2-40B4-BE49-F238E27FC236}">
                <a16:creationId xmlns:a16="http://schemas.microsoft.com/office/drawing/2014/main" id="{EF599437-46D4-08B3-5E49-6B76D4787A6F}"/>
              </a:ext>
            </a:extLst>
          </p:cNvPr>
          <p:cNvSpPr txBox="1"/>
          <p:nvPr/>
        </p:nvSpPr>
        <p:spPr>
          <a:xfrm>
            <a:off x="468000" y="6544800"/>
            <a:ext cx="25006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2023 Renesas Electronics Corporation. All rights reserved. 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図 8">
            <a:extLst>
              <a:ext uri="{FF2B5EF4-FFF2-40B4-BE49-F238E27FC236}">
                <a16:creationId xmlns:a16="http://schemas.microsoft.com/office/drawing/2014/main" id="{97DF59C9-2DE5-6401-6C02-528BEF632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4645" y="6451218"/>
            <a:ext cx="1766955" cy="2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06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8000" y="0"/>
            <a:ext cx="11253600" cy="61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-1"/>
            <a:ext cx="5040000" cy="2592000"/>
          </a:xfrm>
          <a:solidFill>
            <a:schemeClr val="tx2"/>
          </a:solidFill>
        </p:spPr>
        <p:txBody>
          <a:bodyPr lIns="252000" tIns="252000" rIns="180000" bIns="252000" anchor="b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err="1"/>
              <a:t>Textmasterformat</a:t>
            </a:r>
            <a:br>
              <a:rPr lang="en-US" noProof="0"/>
            </a:b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609737"/>
          </a:xfrm>
          <a:solidFill>
            <a:schemeClr val="bg1"/>
          </a:solidFill>
        </p:spPr>
        <p:txBody>
          <a:bodyPr lIns="252000" tIns="180000" rIns="180000" bIns="18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 b="0" cap="none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875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-1"/>
            <a:ext cx="5040000" cy="2592000"/>
          </a:xfrm>
          <a:solidFill>
            <a:schemeClr val="tx2"/>
          </a:solidFill>
        </p:spPr>
        <p:txBody>
          <a:bodyPr lIns="252000" tIns="252000" rIns="180000" bIns="252000" anchor="b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err="1"/>
              <a:t>Textmasterformat</a:t>
            </a:r>
            <a:br>
              <a:rPr lang="en-US" noProof="0"/>
            </a:b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609737"/>
          </a:xfrm>
          <a:solidFill>
            <a:schemeClr val="bg1"/>
          </a:solidFill>
        </p:spPr>
        <p:txBody>
          <a:bodyPr lIns="252000" tIns="180000" rIns="180000" bIns="180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sz="1600" b="0" cap="none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altLang="ja-JP" noProof="0"/>
              <a:t>Mastertextformat bearbeiten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C9C785C1-76B4-6147-BA92-B45B2108FF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961B66A-A274-124E-98FE-F66E32B1BED5}"/>
              </a:ext>
            </a:extLst>
          </p:cNvPr>
          <p:cNvSpPr txBox="1"/>
          <p:nvPr/>
        </p:nvSpPr>
        <p:spPr>
          <a:xfrm>
            <a:off x="9550400" y="641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98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68000" y="1424991"/>
            <a:ext cx="11244574" cy="268279"/>
          </a:xfrm>
          <a:ln>
            <a:noFill/>
          </a:ln>
        </p:spPr>
        <p:txBody>
          <a:bodyPr wrap="square">
            <a:spAutoFit/>
          </a:bodyPr>
          <a:lstStyle>
            <a:lvl1pPr marL="177800" indent="-17780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7177088" algn="r"/>
              </a:tabLst>
              <a:defRPr sz="1600"/>
            </a:lvl1pPr>
          </a:lstStyle>
          <a:p>
            <a:pPr lvl="0"/>
            <a:r>
              <a:rPr lang="de-DE" altLang="ja-JP" noProof="0"/>
              <a:t>Mastertextformat bearbeiten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A12777-30D4-4D1C-8DE6-98573AE3C7ED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F0A37F03-56C8-E944-84E3-DFEC4B80B1E7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E6FCCFB9-3583-6E29-B643-F16DF29BF3E0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2B0EE9EE-A7CA-8BF5-44E2-39BB5ED4FB03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190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68000" y="1424991"/>
            <a:ext cx="11244574" cy="1887696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  <a:p>
            <a:pPr lvl="3"/>
            <a:r>
              <a:rPr lang="de-DE" altLang="ja-JP" noProof="0"/>
              <a:t>Vierte Ebene</a:t>
            </a:r>
          </a:p>
          <a:p>
            <a:pPr lvl="4"/>
            <a:r>
              <a:rPr lang="de-DE" altLang="ja-JP" noProof="0"/>
              <a:t>Fünfte Ebene</a:t>
            </a:r>
            <a:endParaRPr lang="en-US" noProof="0"/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A15355D3-CEB8-489E-88A7-11B56E874514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8D4BE4-8D41-47B8-82B8-4716B88FC765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DD74C38-D703-C64C-974B-7D1726FE3AA4}"/>
              </a:ext>
            </a:extLst>
          </p:cNvPr>
          <p:cNvCxnSpPr/>
          <p:nvPr/>
        </p:nvCxnSpPr>
        <p:spPr>
          <a:xfrm>
            <a:off x="468000" y="6336000"/>
            <a:ext cx="11253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F59CFD17-040E-C245-845D-185EBADE5EA0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2A1A4880-747E-F33A-AD1B-E2DFAFD04DCA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76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9" y="1424991"/>
            <a:ext cx="5436506" cy="1887696"/>
          </a:xfrm>
        </p:spPr>
        <p:txBody>
          <a:bodyPr wrap="square">
            <a:spAutoFit/>
          </a:bodyPr>
          <a:lstStyle/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  <a:p>
            <a:pPr lvl="3"/>
            <a:r>
              <a:rPr lang="de-DE" altLang="ja-JP" noProof="0"/>
              <a:t>Vierte Ebene</a:t>
            </a:r>
          </a:p>
          <a:p>
            <a:pPr lvl="4"/>
            <a:r>
              <a:rPr lang="de-DE" altLang="ja-JP" noProof="0"/>
              <a:t>Fünfte Ebene</a:t>
            </a:r>
            <a:endParaRPr lang="en-US" noProof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276068" y="1424991"/>
            <a:ext cx="5436506" cy="1887696"/>
          </a:xfrm>
        </p:spPr>
        <p:txBody>
          <a:bodyPr wrap="square">
            <a:spAutoFit/>
          </a:bodyPr>
          <a:lstStyle/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  <a:p>
            <a:pPr lvl="3"/>
            <a:r>
              <a:rPr lang="de-DE" altLang="ja-JP" noProof="0"/>
              <a:t>Vierte Ebene</a:t>
            </a:r>
          </a:p>
          <a:p>
            <a:pPr lvl="4"/>
            <a:r>
              <a:rPr lang="de-DE" altLang="ja-JP" noProof="0"/>
              <a:t>Fünfte Ebene</a:t>
            </a:r>
            <a:endParaRPr lang="en-US" noProof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AF2150-6F57-40CA-BDAB-D10D46B6BCF5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11061DDE-D4A4-8E4F-8D3F-520F060D2400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BCC47195-6B42-B57F-413A-753178D6435E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6EB50D7A-E414-FDEA-F58E-C55105E6A3D9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289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+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9" y="1424991"/>
            <a:ext cx="5424002" cy="1887696"/>
          </a:xfrm>
        </p:spPr>
        <p:txBody>
          <a:bodyPr wrap="square">
            <a:spAutoFit/>
          </a:bodyPr>
          <a:lstStyle/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  <a:p>
            <a:pPr lvl="3"/>
            <a:r>
              <a:rPr lang="de-DE" altLang="ja-JP" noProof="0"/>
              <a:t>Vierte Ebene</a:t>
            </a:r>
          </a:p>
          <a:p>
            <a:pPr lvl="4"/>
            <a:r>
              <a:rPr lang="de-DE" altLang="ja-JP" noProof="0"/>
              <a:t>Fünfte Ebene</a:t>
            </a:r>
            <a:endParaRPr lang="en-US" noProof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300000" y="1424991"/>
            <a:ext cx="5400000" cy="4248000"/>
          </a:xfrm>
          <a:ln w="6350">
            <a:noFill/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55447A-6505-45C3-AE39-4AE7D090C022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C8999EFB-58F7-7F45-9427-1D9D8F465664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A12440F4-5B88-A0E8-6EF0-E935C63AD680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19525D2A-98FA-535C-7C59-3FAA02F812C0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216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9" y="1424991"/>
            <a:ext cx="5424002" cy="1887696"/>
          </a:xfrm>
        </p:spPr>
        <p:txBody>
          <a:bodyPr wrap="square">
            <a:spAutoFit/>
          </a:bodyPr>
          <a:lstStyle/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  <a:p>
            <a:pPr lvl="3"/>
            <a:r>
              <a:rPr lang="de-DE" altLang="ja-JP" noProof="0"/>
              <a:t>Vierte Ebene</a:t>
            </a:r>
          </a:p>
          <a:p>
            <a:pPr lvl="4"/>
            <a:r>
              <a:rPr lang="de-DE" altLang="ja-JP" noProof="0"/>
              <a:t>Fünfte Ebene</a:t>
            </a:r>
            <a:endParaRPr lang="en-US" noProof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300000" y="1424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6"/>
          </p:nvPr>
        </p:nvSpPr>
        <p:spPr>
          <a:xfrm>
            <a:off x="9072352" y="1424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300000" y="3548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72352" y="3548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2371FC-0F29-480A-B969-A89E454B9A4D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7C10A0ED-DF78-364D-AA9E-62C9C0AA0C64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07645DE7-4933-3202-0C30-0A449BE58E3F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10">
            <a:extLst>
              <a:ext uri="{FF2B5EF4-FFF2-40B4-BE49-F238E27FC236}">
                <a16:creationId xmlns:a16="http://schemas.microsoft.com/office/drawing/2014/main" id="{8BDED832-81EE-5105-E255-1CE3FE440CAD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0429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 lar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8000" y="1424991"/>
            <a:ext cx="8712000" cy="4248000"/>
          </a:xfrm>
        </p:spPr>
        <p:txBody>
          <a:bodyPr lIns="144000" tIns="144000">
            <a:no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91FE76-0178-4C83-9226-A156A31B3252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C3457581-3302-CE47-9DFB-A90C394C404C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711E45FB-621B-D2E1-3B61-F6919D0804BE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7782757A-57D0-7195-02AD-75D497AEB441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208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24" name="Diagrammplatzhalter 8"/>
          <p:cNvSpPr>
            <a:spLocks noGrp="1"/>
          </p:cNvSpPr>
          <p:nvPr>
            <p:ph type="chart" sz="quarter" idx="17"/>
          </p:nvPr>
        </p:nvSpPr>
        <p:spPr>
          <a:xfrm>
            <a:off x="6480000" y="1316991"/>
            <a:ext cx="5220000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8" y="1424991"/>
            <a:ext cx="5417647" cy="1887696"/>
          </a:xfrm>
        </p:spPr>
        <p:txBody>
          <a:bodyPr wrap="square">
            <a:spAutoFit/>
          </a:bodyPr>
          <a:lstStyle/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  <a:p>
            <a:pPr lvl="3"/>
            <a:r>
              <a:rPr lang="de-DE" altLang="ja-JP" noProof="0"/>
              <a:t>Vierte Ebene</a:t>
            </a:r>
          </a:p>
          <a:p>
            <a:pPr lvl="4"/>
            <a:r>
              <a:rPr lang="de-DE" altLang="ja-JP" noProof="0"/>
              <a:t>Fünfte Ebene</a:t>
            </a:r>
            <a:endParaRPr lang="en-US" noProof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DBF616-3B50-4D44-BED7-0BF75E4E5F14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51C221C1-1687-8E44-94C5-76D1232847A8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29857656-13F7-6388-73E4-02AE4439B4AF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BF0AB616-2EE2-91F4-9283-BAA4B80625BA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783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23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67999" y="1316991"/>
            <a:ext cx="5460584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24" name="Diagrammplatzhalter 8"/>
          <p:cNvSpPr>
            <a:spLocks noGrp="1"/>
          </p:cNvSpPr>
          <p:nvPr>
            <p:ph type="chart" sz="quarter" idx="17"/>
          </p:nvPr>
        </p:nvSpPr>
        <p:spPr>
          <a:xfrm>
            <a:off x="6239416" y="1316991"/>
            <a:ext cx="5460584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E69775-672D-4AA3-8EDA-94057BEF41E6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09FA4284-F7F5-1146-A8B9-735C81344ECE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C9823F57-055C-52A0-920D-BA512DFF62CE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08BC28FA-F4D1-166C-966A-190A960DC43A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41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hart lar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19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68000" y="1316991"/>
            <a:ext cx="8712000" cy="406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728CF0-38B4-4893-A4B1-B1730B2CF536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AB999938-EB0E-F941-8D59-449231F6F96A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AD701D68-1BAB-3C60-077C-53F80C084DF2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A8B141DB-E807-33CE-4523-D7E1107F234D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5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68000" y="1424991"/>
            <a:ext cx="11244574" cy="283153"/>
          </a:xfrm>
          <a:ln>
            <a:noFill/>
          </a:ln>
        </p:spPr>
        <p:txBody>
          <a:bodyPr wrap="square">
            <a:spAutoFit/>
          </a:bodyPr>
          <a:lstStyle>
            <a:lvl1pPr marL="177800" indent="-17780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7177088" algn="r"/>
              </a:tabLst>
              <a:defRPr sz="1600"/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57979797-8531-40C9-AA25-B52E6916CE05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A12777-30D4-4D1C-8DE6-98573AE3C7ED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4000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 large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468000" y="5940000"/>
            <a:ext cx="11244575" cy="234744"/>
          </a:xfrm>
        </p:spPr>
        <p:txBody>
          <a:bodyPr>
            <a:no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altLang="ja-JP" noProof="0"/>
              <a:t>Mastertextformat bearbeiten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8"/>
          </p:nvPr>
        </p:nvSpPr>
        <p:spPr>
          <a:xfrm>
            <a:off x="460375" y="540000"/>
            <a:ext cx="11261725" cy="1875385"/>
          </a:xfrm>
        </p:spPr>
        <p:txBody>
          <a:bodyPr/>
          <a:lstStyle/>
          <a:p>
            <a:pPr lvl="0"/>
            <a:r>
              <a:rPr kumimoji="1" lang="de-DE" altLang="ja-JP" noProof="0"/>
              <a:t>Mastertextformat bearbeiten</a:t>
            </a:r>
          </a:p>
          <a:p>
            <a:pPr lvl="1"/>
            <a:r>
              <a:rPr kumimoji="1" lang="de-DE" altLang="ja-JP" noProof="0"/>
              <a:t>Zweite Ebene</a:t>
            </a:r>
          </a:p>
          <a:p>
            <a:pPr lvl="2"/>
            <a:r>
              <a:rPr kumimoji="1" lang="de-DE" altLang="ja-JP" noProof="0"/>
              <a:t>Dritte Ebene</a:t>
            </a:r>
          </a:p>
          <a:p>
            <a:pPr lvl="3"/>
            <a:r>
              <a:rPr kumimoji="1" lang="de-DE" altLang="ja-JP" noProof="0"/>
              <a:t>Vierte Ebene</a:t>
            </a:r>
          </a:p>
          <a:p>
            <a:pPr lvl="4"/>
            <a:r>
              <a:rPr kumimoji="1" lang="de-DE" altLang="ja-JP" noProof="0"/>
              <a:t>Fünfte Ebene</a:t>
            </a:r>
            <a:endParaRPr kumimoji="1" lang="en-US" noProof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4D5E23-B915-4847-AEAE-600DBB5D7A81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793B0BF8-05C4-B237-C34B-507D6A200E97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 Chart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23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468000" y="1316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</p:txBody>
      </p:sp>
      <p:sp>
        <p:nvSpPr>
          <p:cNvPr id="25" name="Diagrammplatzhalter 8"/>
          <p:cNvSpPr>
            <a:spLocks noGrp="1"/>
          </p:cNvSpPr>
          <p:nvPr>
            <p:ph type="chart" sz="quarter" idx="18"/>
          </p:nvPr>
        </p:nvSpPr>
        <p:spPr>
          <a:xfrm>
            <a:off x="4907408" y="1316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26" name="Diagrammplatzhalter 8"/>
          <p:cNvSpPr>
            <a:spLocks noGrp="1"/>
          </p:cNvSpPr>
          <p:nvPr>
            <p:ph type="chart" sz="quarter" idx="19"/>
          </p:nvPr>
        </p:nvSpPr>
        <p:spPr>
          <a:xfrm>
            <a:off x="468000" y="3620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27" name="Diagrammplatzhalter 8"/>
          <p:cNvSpPr>
            <a:spLocks noGrp="1"/>
          </p:cNvSpPr>
          <p:nvPr>
            <p:ph type="chart" sz="quarter" idx="20"/>
          </p:nvPr>
        </p:nvSpPr>
        <p:spPr>
          <a:xfrm>
            <a:off x="4907408" y="3620991"/>
            <a:ext cx="4272592" cy="2160000"/>
          </a:xfr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lIns="144000" tIns="144000" rIns="144000" bIns="144000">
            <a:noAutofit/>
          </a:bodyPr>
          <a:lstStyle/>
          <a:p>
            <a:r>
              <a:rPr lang="de-DE" altLang="ja-JP"/>
              <a:t>Diagramm durch Klicken auf Symbol hinzufügen</a:t>
            </a:r>
            <a:endParaRPr 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F78BC6-0B72-4CC4-A317-57441D7DC260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Gerade Verbindung 4">
            <a:extLst>
              <a:ext uri="{FF2B5EF4-FFF2-40B4-BE49-F238E27FC236}">
                <a16:creationId xmlns:a16="http://schemas.microsoft.com/office/drawing/2014/main" id="{0A65551C-D956-AA46-B6F1-C144FF01E2CD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219A1437-A51A-47E8-B133-AD5BDCF73102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9C4D9477-B872-41FF-591D-BF5A2FF5C80C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452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abl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de-DE" altLang="ja-JP" noProof="0"/>
              <a:t>Mastertitelformat bearbeiten</a:t>
            </a:r>
            <a:endParaRPr lang="ja-JP" altLang="en-US" noProof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  <a:p>
            <a:pPr lvl="2"/>
            <a:r>
              <a:rPr lang="de-DE" altLang="ja-JP" noProof="0"/>
              <a:t>Dritte Ebene</a:t>
            </a:r>
          </a:p>
        </p:txBody>
      </p:sp>
      <p:sp>
        <p:nvSpPr>
          <p:cNvPr id="20" name="Tabellenplatzhalter 8"/>
          <p:cNvSpPr>
            <a:spLocks noGrp="1"/>
          </p:cNvSpPr>
          <p:nvPr>
            <p:ph type="tbl" sz="quarter" idx="18"/>
          </p:nvPr>
        </p:nvSpPr>
        <p:spPr>
          <a:xfrm>
            <a:off x="468000" y="1424991"/>
            <a:ext cx="8711997" cy="4248000"/>
          </a:xfrm>
        </p:spPr>
        <p:txBody>
          <a:bodyPr/>
          <a:lstStyle/>
          <a:p>
            <a:r>
              <a:rPr lang="de-DE" altLang="ja-JP"/>
              <a:t>Tabelle durch Klicken auf Symbol hinzufügen</a:t>
            </a:r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F0E8D3-434B-43F4-ACAB-F8D5845A79BD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1FE7CAE9-DAC1-E849-A443-F1BF2ACA06AA}"/>
              </a:ext>
            </a:extLst>
          </p:cNvPr>
          <p:cNvCxnSpPr/>
          <p:nvPr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8DE427E8-DD04-505D-9527-7C094BB46A63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ABB75333-0845-5AE1-7ECE-81F6D932E80A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473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68000" y="540000"/>
            <a:ext cx="11253600" cy="5616000"/>
          </a:xfrm>
          <a:noFill/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68000" y="1080000"/>
            <a:ext cx="7920000" cy="1500237"/>
          </a:xfrm>
          <a:solidFill>
            <a:schemeClr val="tx2"/>
          </a:solidFill>
        </p:spPr>
        <p:txBody>
          <a:bodyPr wrap="square" lIns="252000" tIns="180000" rIns="180000" bIns="180000">
            <a:sp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07C9A7-2C7A-479E-8A14-E5E5068DFD5E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テキスト ボックス 7">
            <a:extLst>
              <a:ext uri="{FF2B5EF4-FFF2-40B4-BE49-F238E27FC236}">
                <a16:creationId xmlns:a16="http://schemas.microsoft.com/office/drawing/2014/main" id="{C6232107-202E-6285-B90D-43BEDE87FC5C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242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79376" y="1080000"/>
            <a:ext cx="7908624" cy="1500237"/>
          </a:xfrm>
          <a:solidFill>
            <a:schemeClr val="tx2"/>
          </a:solidFill>
        </p:spPr>
        <p:txBody>
          <a:bodyPr wrap="square" lIns="252000" tIns="180000" rIns="180000" bIns="180000">
            <a:sp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 cap="all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altLang="ja-JP" noProof="0"/>
              <a:t>Mastertextformat bearbeiten</a:t>
            </a:r>
          </a:p>
          <a:p>
            <a:pPr lvl="1"/>
            <a:r>
              <a:rPr lang="de-DE" altLang="ja-JP" noProof="0"/>
              <a:t>Zweite Ebene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15D4EC-C520-47A7-A87B-61E2B6F34AB7}"/>
              </a:ext>
            </a:extLst>
          </p:cNvPr>
          <p:cNvSpPr txBox="1"/>
          <p:nvPr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B1896319-0377-FF14-7D73-F5C150ED7E28}"/>
              </a:ext>
            </a:extLst>
          </p:cNvPr>
          <p:cNvSpPr txBox="1"/>
          <p:nvPr userDrawn="1"/>
        </p:nvSpPr>
        <p:spPr>
          <a:xfrm>
            <a:off x="5668715" y="6463074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bg1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bg1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296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65D486-476A-6543-89CA-44379D44D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B4015C-CA1E-B045-9EF6-2853B5A3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87605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080000" y="1387018"/>
            <a:ext cx="5280000" cy="300339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100" b="1" cap="all" baseline="0">
                <a:latin typeface="+mj-lt"/>
              </a:defRPr>
            </a:lvl2pPr>
            <a:lvl3pPr>
              <a:defRPr sz="1100" b="1" cap="all" baseline="0">
                <a:latin typeface="+mj-lt"/>
              </a:defRPr>
            </a:lvl3pPr>
            <a:lvl4pPr>
              <a:defRPr sz="1100" b="1" cap="all" baseline="0">
                <a:latin typeface="+mj-lt"/>
              </a:defRPr>
            </a:lvl4pPr>
            <a:lvl5pPr>
              <a:defRPr sz="1100" b="1" cap="all" baseline="0">
                <a:latin typeface="+mj-lt"/>
              </a:defRPr>
            </a:lvl5pPr>
          </a:lstStyle>
          <a:p>
            <a:pPr lvl="0"/>
            <a:r>
              <a:rPr lang="de-DE" altLang="ja-JP" noProof="0"/>
              <a:t>Mastertextformat bearbeiten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1080000" y="1124744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E9DD78C-88F2-D2E4-E3A4-CBA57647C0B2}"/>
              </a:ext>
            </a:extLst>
          </p:cNvPr>
          <p:cNvCxnSpPr/>
          <p:nvPr userDrawn="1"/>
        </p:nvCxnSpPr>
        <p:spPr>
          <a:xfrm>
            <a:off x="1080000" y="1124744"/>
            <a:ext cx="2400000" cy="0"/>
          </a:xfrm>
          <a:prstGeom prst="line">
            <a:avLst/>
          </a:prstGeom>
          <a:ln w="381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68000" y="1424991"/>
            <a:ext cx="11244574" cy="1887696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defRPr sz="1600"/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A15355D3-CEB8-489E-88A7-11B56E874514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8D4BE4-8D41-47B8-82B8-4716B88FC765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091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9" y="1424991"/>
            <a:ext cx="5436506" cy="1887696"/>
          </a:xfrm>
        </p:spPr>
        <p:txBody>
          <a:bodyPr wrap="square">
            <a:sp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276068" y="1424991"/>
            <a:ext cx="5436506" cy="1887696"/>
          </a:xfrm>
        </p:spPr>
        <p:txBody>
          <a:bodyPr wrap="square">
            <a:sp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BE3FFBE7-B0B8-40F2-A1F7-6933ED5360BE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AF2150-6F57-40CA-BDAB-D10D46B6BCF5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3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+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9" y="1424991"/>
            <a:ext cx="5424002" cy="1887696"/>
          </a:xfrm>
        </p:spPr>
        <p:txBody>
          <a:bodyPr wrap="square">
            <a:sp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300000" y="1424991"/>
            <a:ext cx="5400000" cy="4248000"/>
          </a:xfrm>
          <a:ln w="6350">
            <a:noFill/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A82DFE47-0884-463E-8FD8-434DEC37F45F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55447A-6505-45C3-AE39-4AE7D090C022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9" y="1424991"/>
            <a:ext cx="5424002" cy="1887696"/>
          </a:xfrm>
        </p:spPr>
        <p:txBody>
          <a:bodyPr wrap="square">
            <a:sp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300000" y="1424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6"/>
          </p:nvPr>
        </p:nvSpPr>
        <p:spPr>
          <a:xfrm>
            <a:off x="9072352" y="1424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300000" y="3548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8"/>
          </p:nvPr>
        </p:nvSpPr>
        <p:spPr>
          <a:xfrm>
            <a:off x="9072352" y="3548991"/>
            <a:ext cx="2628000" cy="1980000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144000" tIns="144000">
            <a:norm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B76D4DD0-4EDD-4DFD-9117-94AB0DE11A6B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2371FC-0F29-480A-B969-A89E454B9A4D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3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lar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597227"/>
            <a:ext cx="11232000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9972000" y="1964991"/>
            <a:ext cx="1728000" cy="12393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8000" y="1424991"/>
            <a:ext cx="8712000" cy="4248000"/>
          </a:xfrm>
        </p:spPr>
        <p:txBody>
          <a:bodyPr lIns="144000" tIns="144000">
            <a:noAutofit/>
          </a:bodyPr>
          <a:lstStyle>
            <a:lvl1pPr>
              <a:defRPr sz="1000"/>
            </a:lvl1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CE41CD3C-03A4-4769-A3DC-5D30FCB02D61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91FE76-0178-4C83-9226-A156A31B3252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8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9" y="597227"/>
            <a:ext cx="11244575" cy="455509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ja-JP" altLang="en-US" noProof="0"/>
          </a:p>
        </p:txBody>
      </p:sp>
      <p:sp>
        <p:nvSpPr>
          <p:cNvPr id="24" name="Diagrammplatzhalter 8"/>
          <p:cNvSpPr>
            <a:spLocks noGrp="1"/>
          </p:cNvSpPr>
          <p:nvPr>
            <p:ph type="chart" sz="quarter" idx="17"/>
          </p:nvPr>
        </p:nvSpPr>
        <p:spPr>
          <a:xfrm>
            <a:off x="6480000" y="1316991"/>
            <a:ext cx="5220000" cy="4248000"/>
          </a:xfrm>
          <a:noFill/>
        </p:spPr>
        <p:txBody>
          <a:bodyPr lIns="144000" tIns="144000" rIns="144000" bIns="144000">
            <a:noAutofit/>
          </a:bodyPr>
          <a:lstStyle/>
          <a:p>
            <a:r>
              <a:rPr lang="en-US" altLang="ja-JP"/>
              <a:t>Click icon to add chart</a:t>
            </a:r>
            <a:endParaRPr lang="en-US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998" y="1424991"/>
            <a:ext cx="5417647" cy="1887696"/>
          </a:xfrm>
        </p:spPr>
        <p:txBody>
          <a:bodyPr wrap="square">
            <a:sp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cxnSp>
        <p:nvCxnSpPr>
          <p:cNvPr id="8" name="Gerade Verbindung 4">
            <a:extLst>
              <a:ext uri="{FF2B5EF4-FFF2-40B4-BE49-F238E27FC236}">
                <a16:creationId xmlns:a16="http://schemas.microsoft.com/office/drawing/2014/main" id="{48124AEF-254D-4661-97A8-FC2C4E7C939F}"/>
              </a:ext>
            </a:extLst>
          </p:cNvPr>
          <p:cNvCxnSpPr/>
          <p:nvPr userDrawn="1"/>
        </p:nvCxnSpPr>
        <p:spPr>
          <a:xfrm>
            <a:off x="468000" y="1136991"/>
            <a:ext cx="240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DBF616-3B50-4D44-BED7-0BF75E4E5F14}"/>
              </a:ext>
            </a:extLst>
          </p:cNvPr>
          <p:cNvSpPr txBox="1"/>
          <p:nvPr userDrawn="1"/>
        </p:nvSpPr>
        <p:spPr>
          <a:xfrm>
            <a:off x="5668715" y="646307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>
                <a:solidFill>
                  <a:schemeClr val="tx2"/>
                </a:solidFill>
                <a:latin typeface="+mj-lt"/>
              </a:rPr>
              <a:t>Page </a:t>
            </a:r>
            <a:fld id="{7E07E68C-CA28-4DD4-ABB0-0D9CE8D6A15A}" type="slidenum">
              <a:rPr kumimoji="1" lang="ja-JP" altLang="en-US" sz="1050" b="1" smtClean="0">
                <a:solidFill>
                  <a:schemeClr val="tx2"/>
                </a:solidFill>
                <a:latin typeface="+mj-lt"/>
              </a:rPr>
              <a:t>‹#›</a:t>
            </a:fld>
            <a:endParaRPr kumimoji="1" lang="ja-JP" altLang="en-US" sz="105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9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6632"/>
            <a:ext cx="8520000" cy="8863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423831"/>
            <a:ext cx="9120000" cy="18876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60000" y="6509924"/>
            <a:ext cx="67207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050" b="1" i="0" u="none" strike="noStrike" kern="1200" baseline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de-DE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13" name="Textfeld 7"/>
          <p:cNvSpPr txBox="1"/>
          <p:nvPr/>
        </p:nvSpPr>
        <p:spPr>
          <a:xfrm>
            <a:off x="468000" y="6544800"/>
            <a:ext cx="25006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© 2023 Renesas Electronics Corporation. All rights reserved. </a:t>
            </a:r>
            <a:endParaRPr lang="en-US" sz="80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Gerade Verbindung 15"/>
          <p:cNvCxnSpPr>
            <a:cxnSpLocks/>
          </p:cNvCxnSpPr>
          <p:nvPr/>
        </p:nvCxnSpPr>
        <p:spPr>
          <a:xfrm>
            <a:off x="468000" y="6336000"/>
            <a:ext cx="11253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9">
            <a:extLst>
              <a:ext uri="{FF2B5EF4-FFF2-40B4-BE49-F238E27FC236}">
                <a16:creationId xmlns:a16="http://schemas.microsoft.com/office/drawing/2014/main" id="{29F131B3-70D8-4212-9318-49432C1DE818}"/>
              </a:ext>
            </a:extLst>
          </p:cNvPr>
          <p:cNvSpPr/>
          <p:nvPr userDrawn="1"/>
        </p:nvSpPr>
        <p:spPr>
          <a:xfrm>
            <a:off x="2999656" y="6489860"/>
            <a:ext cx="1531100" cy="2017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RENESAS CONFIDENTIAL</a:t>
            </a:r>
            <a:endParaRPr lang="en-US" sz="1050" b="1">
              <a:latin typeface="+mj-lt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4BF021D-3B93-18B9-E1A1-842FFACFCEA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185" y="6435022"/>
            <a:ext cx="1796415" cy="3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68" r:id="rId9"/>
    <p:sldLayoutId id="2147483745" r:id="rId10"/>
    <p:sldLayoutId id="2147483746" r:id="rId11"/>
    <p:sldLayoutId id="2147483769" r:id="rId12"/>
    <p:sldLayoutId id="2147483747" r:id="rId13"/>
    <p:sldLayoutId id="2147483748" r:id="rId14"/>
    <p:sldLayoutId id="2147483771" r:id="rId15"/>
    <p:sldLayoutId id="2147483750" r:id="rId16"/>
    <p:sldLayoutId id="2147483751" r:id="rId17"/>
    <p:sldLayoutId id="214748380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79388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676">
          <p15:clr>
            <a:srgbClr val="F26B43"/>
          </p15:clr>
        </p15:guide>
        <p15:guide id="3" pos="3841">
          <p15:clr>
            <a:srgbClr val="F26B43"/>
          </p15:clr>
        </p15:guide>
        <p15:guide id="4" pos="7378">
          <p15:clr>
            <a:srgbClr val="F26B43"/>
          </p15:clr>
        </p15:guide>
        <p15:guide id="5" pos="6289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618" userDrawn="1">
          <p15:clr>
            <a:srgbClr val="F26B43"/>
          </p15:clr>
        </p15:guide>
        <p15:guide id="9" orient="horz" pos="346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orient="horz" pos="709" userDrawn="1">
          <p15:clr>
            <a:srgbClr val="F26B43"/>
          </p15:clr>
        </p15:guide>
        <p15:guide id="12" orient="horz" pos="3984" userDrawn="1">
          <p15:clr>
            <a:srgbClr val="F26B43"/>
          </p15:clr>
        </p15:guide>
        <p15:guide id="13" pos="52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6632"/>
            <a:ext cx="8520000" cy="8863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423831"/>
            <a:ext cx="9120000" cy="188769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Ebene</a:t>
            </a:r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60000" y="6509924"/>
            <a:ext cx="67207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050" b="1" i="0" u="none" strike="noStrike" kern="1200" baseline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de-DE"/>
              <a:t>Page </a:t>
            </a:r>
            <a:fld id="{3FD030EF-7044-4946-962A-5D7D09BD1B34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13" name="Textfeld 7"/>
          <p:cNvSpPr txBox="1"/>
          <p:nvPr/>
        </p:nvSpPr>
        <p:spPr>
          <a:xfrm>
            <a:off x="468000" y="6544800"/>
            <a:ext cx="25006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2023 Renesas Electronics Corporation. All rights reserved. 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468000" y="6336000"/>
            <a:ext cx="11253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4645" y="6451218"/>
            <a:ext cx="1766955" cy="278993"/>
          </a:xfrm>
          <a:prstGeom prst="rect">
            <a:avLst/>
          </a:prstGeom>
        </p:spPr>
      </p:pic>
      <p:sp>
        <p:nvSpPr>
          <p:cNvPr id="4" name="Rechteck 9">
            <a:extLst>
              <a:ext uri="{FF2B5EF4-FFF2-40B4-BE49-F238E27FC236}">
                <a16:creationId xmlns:a16="http://schemas.microsoft.com/office/drawing/2014/main" id="{5AE5E4DF-94A5-56BD-3941-87D722FC6D15}"/>
              </a:ext>
            </a:extLst>
          </p:cNvPr>
          <p:cNvSpPr/>
          <p:nvPr userDrawn="1"/>
        </p:nvSpPr>
        <p:spPr>
          <a:xfrm>
            <a:off x="2999656" y="6489860"/>
            <a:ext cx="1531100" cy="2017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RENESAS CONFIDENTIAL</a:t>
            </a:r>
            <a:endParaRPr lang="en-US" sz="105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8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kumimoji="1"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bg1"/>
        </a:buClr>
        <a:buFont typeface="Wingdings" panose="05000000000000000000" pitchFamily="2" charset="2"/>
        <a:buChar char="§"/>
        <a:defRPr kumimoji="1"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bg1"/>
        </a:buClr>
        <a:buFont typeface="Wingdings" panose="05000000000000000000" pitchFamily="2" charset="2"/>
        <a:buChar char="§"/>
        <a:defRPr kumimoji="1"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kumimoji="1"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19138" indent="-179388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Symbol" panose="05050102010706020507" pitchFamily="18" charset="2"/>
        <a:buChar char="-"/>
        <a:defRPr kumimoji="1"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676">
          <p15:clr>
            <a:srgbClr val="F26B43"/>
          </p15:clr>
        </p15:guide>
        <p15:guide id="3" pos="3841">
          <p15:clr>
            <a:srgbClr val="F26B43"/>
          </p15:clr>
        </p15:guide>
        <p15:guide id="4" pos="7378">
          <p15:clr>
            <a:srgbClr val="F26B43"/>
          </p15:clr>
        </p15:guide>
        <p15:guide id="5" pos="6289">
          <p15:clr>
            <a:srgbClr val="F26B43"/>
          </p15:clr>
        </p15:guide>
        <p15:guide id="14" orient="horz" pos="3884">
          <p15:clr>
            <a:srgbClr val="F26B43"/>
          </p15:clr>
        </p15:guide>
        <p15:guide id="15" orient="horz" pos="890">
          <p15:clr>
            <a:srgbClr val="F26B43"/>
          </p15:clr>
        </p15:guide>
        <p15:guide id="16" orient="horz" pos="618">
          <p15:clr>
            <a:srgbClr val="F26B43"/>
          </p15:clr>
        </p15:guide>
        <p15:guide id="17" orient="horz" pos="346">
          <p15:clr>
            <a:srgbClr val="F26B43"/>
          </p15:clr>
        </p15:guide>
        <p15:guide id="18" orient="horz" pos="4201">
          <p15:clr>
            <a:srgbClr val="F26B43"/>
          </p15:clr>
        </p15:guide>
        <p15:guide id="19" orient="horz" pos="709">
          <p15:clr>
            <a:srgbClr val="F26B43"/>
          </p15:clr>
        </p15:guide>
        <p15:guide id="20" orient="horz" pos="3984">
          <p15:clr>
            <a:srgbClr val="F26B43"/>
          </p15:clr>
        </p15:guide>
        <p15:guide id="21" pos="52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3E7EF59E-710A-41B4-84DD-AF232D57CD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9020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/>
              <a:t>Mobis PRK3</a:t>
            </a:r>
          </a:p>
          <a:p>
            <a:r>
              <a:rPr lang="en-US" altLang="ja-JP"/>
              <a:t>Support structure</a:t>
            </a:r>
          </a:p>
          <a:p>
            <a:endParaRPr lang="en-US" altLang="ja-JP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80000" y="2700000"/>
            <a:ext cx="5040000" cy="855958"/>
          </a:xfrm>
        </p:spPr>
        <p:txBody>
          <a:bodyPr/>
          <a:lstStyle/>
          <a:p>
            <a:endParaRPr lang="en-US" altLang="ja-JP"/>
          </a:p>
          <a:p>
            <a:r>
              <a:rPr lang="en-US" altLang="ja-JP"/>
              <a:t>Renesas Electronics Corporation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CE33CBD-7424-BAA6-8721-12081C8795AD}"/>
              </a:ext>
            </a:extLst>
          </p:cNvPr>
          <p:cNvSpPr txBox="1">
            <a:spLocks/>
          </p:cNvSpPr>
          <p:nvPr/>
        </p:nvSpPr>
        <p:spPr>
          <a:xfrm>
            <a:off x="469200" y="0"/>
            <a:ext cx="11253600" cy="6156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BA2DC3-4765-7A92-3518-ABE08DA6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24" y="9427"/>
            <a:ext cx="5040000" cy="18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7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92616-A492-6F5E-967D-CB551578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84">
            <a:extLst>
              <a:ext uri="{FF2B5EF4-FFF2-40B4-BE49-F238E27FC236}">
                <a16:creationId xmlns:a16="http://schemas.microsoft.com/office/drawing/2014/main" id="{AC904BB4-5AA5-90C7-5480-38B1E7998F07}"/>
              </a:ext>
            </a:extLst>
          </p:cNvPr>
          <p:cNvSpPr/>
          <p:nvPr/>
        </p:nvSpPr>
        <p:spPr>
          <a:xfrm>
            <a:off x="5030902" y="1862146"/>
            <a:ext cx="7041751" cy="44385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33B2978C-6AD9-EB3A-6571-3CF10B246CAB}"/>
              </a:ext>
            </a:extLst>
          </p:cNvPr>
          <p:cNvSpPr/>
          <p:nvPr/>
        </p:nvSpPr>
        <p:spPr>
          <a:xfrm>
            <a:off x="5304162" y="5444467"/>
            <a:ext cx="6480465" cy="8067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2"/>
              </a:solidFill>
            </a:endParaRPr>
          </a:p>
          <a:p>
            <a:pPr algn="ctr"/>
            <a:endParaRPr lang="fr-FR" b="1">
              <a:solidFill>
                <a:schemeClr val="tx2"/>
              </a:solidFill>
            </a:endParaRPr>
          </a:p>
          <a:p>
            <a:pPr algn="ctr"/>
            <a:endParaRPr lang="fr-FR" b="1">
              <a:solidFill>
                <a:schemeClr val="tx2"/>
              </a:solidFill>
            </a:endParaRPr>
          </a:p>
          <a:p>
            <a:pPr algn="ctr"/>
            <a:endParaRPr lang="fr-FR" b="1">
              <a:solidFill>
                <a:schemeClr val="tx2"/>
              </a:solidFill>
            </a:endParaRPr>
          </a:p>
        </p:txBody>
      </p:sp>
      <p:sp>
        <p:nvSpPr>
          <p:cNvPr id="380" name="Rectangle: Rounded Corners 379">
            <a:extLst>
              <a:ext uri="{FF2B5EF4-FFF2-40B4-BE49-F238E27FC236}">
                <a16:creationId xmlns:a16="http://schemas.microsoft.com/office/drawing/2014/main" id="{2780BEA7-1E62-140E-ED06-F2D3FD4CE4C2}"/>
              </a:ext>
            </a:extLst>
          </p:cNvPr>
          <p:cNvSpPr/>
          <p:nvPr/>
        </p:nvSpPr>
        <p:spPr>
          <a:xfrm>
            <a:off x="5303912" y="2360860"/>
            <a:ext cx="6691875" cy="11760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381" name="Rectangle: Rounded Corners 380">
            <a:extLst>
              <a:ext uri="{FF2B5EF4-FFF2-40B4-BE49-F238E27FC236}">
                <a16:creationId xmlns:a16="http://schemas.microsoft.com/office/drawing/2014/main" id="{BD383221-78AE-D7B9-2E43-78C271F0C7EA}"/>
              </a:ext>
            </a:extLst>
          </p:cNvPr>
          <p:cNvSpPr/>
          <p:nvPr/>
        </p:nvSpPr>
        <p:spPr>
          <a:xfrm>
            <a:off x="5304162" y="3872846"/>
            <a:ext cx="6691880" cy="11976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367" name="Rectangle: Rounded Corners 366">
            <a:extLst>
              <a:ext uri="{FF2B5EF4-FFF2-40B4-BE49-F238E27FC236}">
                <a16:creationId xmlns:a16="http://schemas.microsoft.com/office/drawing/2014/main" id="{92E26572-996F-5AD2-0641-D9BABD8D7343}"/>
              </a:ext>
            </a:extLst>
          </p:cNvPr>
          <p:cNvSpPr/>
          <p:nvPr/>
        </p:nvSpPr>
        <p:spPr>
          <a:xfrm>
            <a:off x="5639712" y="2344641"/>
            <a:ext cx="3008522" cy="1185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>
                <a:solidFill>
                  <a:schemeClr val="tx2"/>
                </a:solidFill>
                <a:cs typeface="Arial"/>
              </a:rPr>
              <a:t>Korea FAE Teams</a:t>
            </a: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8B72E-144B-5407-4345-90C4CE575D42}"/>
              </a:ext>
            </a:extLst>
          </p:cNvPr>
          <p:cNvSpPr txBox="1"/>
          <p:nvPr/>
        </p:nvSpPr>
        <p:spPr>
          <a:xfrm rot="16200000">
            <a:off x="5083529" y="438362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/>
              <a:t>Level 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38D075-D72B-57BB-A186-13B66372F331}"/>
              </a:ext>
            </a:extLst>
          </p:cNvPr>
          <p:cNvSpPr/>
          <p:nvPr/>
        </p:nvSpPr>
        <p:spPr>
          <a:xfrm>
            <a:off x="5692991" y="5661248"/>
            <a:ext cx="2821051" cy="468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2"/>
                </a:solidFill>
              </a:rPr>
              <a:t>SW Development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413AE7F6-B096-1B23-4040-F07A39EF058D}"/>
              </a:ext>
            </a:extLst>
          </p:cNvPr>
          <p:cNvSpPr/>
          <p:nvPr/>
        </p:nvSpPr>
        <p:spPr>
          <a:xfrm>
            <a:off x="8695862" y="5661248"/>
            <a:ext cx="2921816" cy="468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2"/>
                </a:solidFill>
              </a:rPr>
              <a:t>HW Development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EE9AAB-3A7A-823D-88CA-FD8F5489386E}"/>
              </a:ext>
            </a:extLst>
          </p:cNvPr>
          <p:cNvSpPr txBox="1"/>
          <p:nvPr/>
        </p:nvSpPr>
        <p:spPr>
          <a:xfrm rot="16200000">
            <a:off x="5026512" y="5676131"/>
            <a:ext cx="103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Level 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06ED3D-96B4-EEBD-FAD3-6F16345BED9E}"/>
              </a:ext>
            </a:extLst>
          </p:cNvPr>
          <p:cNvSpPr txBox="1"/>
          <p:nvPr/>
        </p:nvSpPr>
        <p:spPr>
          <a:xfrm rot="16200000">
            <a:off x="4914535" y="2737731"/>
            <a:ext cx="111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Level 1</a:t>
            </a:r>
          </a:p>
        </p:txBody>
      </p:sp>
      <p:sp>
        <p:nvSpPr>
          <p:cNvPr id="138" name="Titel 1">
            <a:extLst>
              <a:ext uri="{FF2B5EF4-FFF2-40B4-BE49-F238E27FC236}">
                <a16:creationId xmlns:a16="http://schemas.microsoft.com/office/drawing/2014/main" id="{4608FAFE-8074-0397-F69A-43315F773A5E}"/>
              </a:ext>
            </a:extLst>
          </p:cNvPr>
          <p:cNvSpPr txBox="1">
            <a:spLocks/>
          </p:cNvSpPr>
          <p:nvPr/>
        </p:nvSpPr>
        <p:spPr>
          <a:xfrm>
            <a:off x="301977" y="337620"/>
            <a:ext cx="11244575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ko-KR"/>
              <a:t>HYUNDAI MOBIS </a:t>
            </a:r>
            <a:r>
              <a:rPr lang="de-DE"/>
              <a:t>support </a:t>
            </a:r>
            <a:r>
              <a:rPr lang="de-DE" err="1"/>
              <a:t>structure</a:t>
            </a:r>
            <a:endParaRPr lang="en-US" err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75ACD-2174-CB3B-064D-FB550F194F43}"/>
              </a:ext>
            </a:extLst>
          </p:cNvPr>
          <p:cNvGrpSpPr/>
          <p:nvPr/>
        </p:nvGrpSpPr>
        <p:grpSpPr>
          <a:xfrm>
            <a:off x="5670644" y="2665878"/>
            <a:ext cx="575037" cy="760702"/>
            <a:chOff x="6032252" y="2565707"/>
            <a:chExt cx="620394" cy="6427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5C5A135-E9DB-CE09-04C8-19CE2C33A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252" y="2565707"/>
              <a:ext cx="620394" cy="4219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04A616-423A-D313-77E5-F7A053691D26}"/>
                </a:ext>
              </a:extLst>
            </p:cNvPr>
            <p:cNvSpPr/>
            <p:nvPr/>
          </p:nvSpPr>
          <p:spPr>
            <a:xfrm>
              <a:off x="6032252" y="2996394"/>
              <a:ext cx="620394" cy="21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REKR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2C7331-7BFD-6711-94C5-6AD9EFB56DC7}"/>
              </a:ext>
            </a:extLst>
          </p:cNvPr>
          <p:cNvGrpSpPr/>
          <p:nvPr/>
        </p:nvGrpSpPr>
        <p:grpSpPr>
          <a:xfrm>
            <a:off x="6595859" y="1908906"/>
            <a:ext cx="3614754" cy="227771"/>
            <a:chOff x="4248816" y="2507843"/>
            <a:chExt cx="3614754" cy="2277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1C90C7-FC9D-F546-AA7B-2041603BE491}"/>
                </a:ext>
              </a:extLst>
            </p:cNvPr>
            <p:cNvSpPr/>
            <p:nvPr/>
          </p:nvSpPr>
          <p:spPr>
            <a:xfrm>
              <a:off x="4248816" y="2507843"/>
              <a:ext cx="3614754" cy="21012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r"/>
              <a:r>
                <a:rPr lang="en-US" sz="1200" b="1"/>
                <a:t>Global Support Structure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9B6B80C-D9CD-3576-067D-0DB40C2F8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816" y="2508459"/>
              <a:ext cx="1569005" cy="22715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</p:grp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6FEED8F3-00AD-B494-6AC4-EC58F921BA92}"/>
              </a:ext>
            </a:extLst>
          </p:cNvPr>
          <p:cNvSpPr/>
          <p:nvPr/>
        </p:nvSpPr>
        <p:spPr>
          <a:xfrm>
            <a:off x="5692991" y="3967381"/>
            <a:ext cx="6233538" cy="1002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100" b="1">
                <a:solidFill>
                  <a:schemeClr val="tx2"/>
                </a:solidFill>
              </a:rPr>
              <a:t>BU Application Engineering</a:t>
            </a:r>
          </a:p>
        </p:txBody>
      </p:sp>
      <p:sp>
        <p:nvSpPr>
          <p:cNvPr id="368" name="Rectangle: Rounded Corners 367">
            <a:extLst>
              <a:ext uri="{FF2B5EF4-FFF2-40B4-BE49-F238E27FC236}">
                <a16:creationId xmlns:a16="http://schemas.microsoft.com/office/drawing/2014/main" id="{B518C618-9F21-F80C-AB5A-D65561FE558A}"/>
              </a:ext>
            </a:extLst>
          </p:cNvPr>
          <p:cNvSpPr/>
          <p:nvPr/>
        </p:nvSpPr>
        <p:spPr>
          <a:xfrm>
            <a:off x="10726036" y="1184701"/>
            <a:ext cx="1192756" cy="2316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1600" b="1" i="1">
                <a:solidFill>
                  <a:schemeClr val="tx2"/>
                </a:solidFill>
              </a:rPr>
              <a:t>Distri</a:t>
            </a:r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endParaRPr lang="fr-FR" sz="1400" b="1">
              <a:solidFill>
                <a:schemeClr val="tx2"/>
              </a:solidFill>
            </a:endParaRPr>
          </a:p>
          <a:p>
            <a:pPr algn="ctr"/>
            <a:endParaRPr lang="fr-FR" sz="1400" b="1">
              <a:solidFill>
                <a:schemeClr val="tx2"/>
              </a:solidFill>
            </a:endParaRPr>
          </a:p>
          <a:p>
            <a:pPr algn="ctr"/>
            <a:r>
              <a:rPr lang="fr-FR" sz="1600" b="1" i="1">
                <a:solidFill>
                  <a:schemeClr val="tx2"/>
                </a:solidFill>
              </a:rPr>
              <a:t>FAE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91ADDD-7E86-E205-DC85-6EC986E9AC5C}"/>
              </a:ext>
            </a:extLst>
          </p:cNvPr>
          <p:cNvCxnSpPr>
            <a:cxnSpLocks/>
          </p:cNvCxnSpPr>
          <p:nvPr/>
        </p:nvCxnSpPr>
        <p:spPr>
          <a:xfrm>
            <a:off x="6396665" y="1568581"/>
            <a:ext cx="0" cy="779772"/>
          </a:xfrm>
          <a:prstGeom prst="line">
            <a:avLst/>
          </a:prstGeom>
          <a:ln w="57150">
            <a:solidFill>
              <a:srgbClr val="6DA4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F59D98-1B92-57A7-4DE7-4F18913728B6}"/>
              </a:ext>
            </a:extLst>
          </p:cNvPr>
          <p:cNvSpPr/>
          <p:nvPr/>
        </p:nvSpPr>
        <p:spPr>
          <a:xfrm>
            <a:off x="3055007" y="2134016"/>
            <a:ext cx="1674313" cy="41172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 anchorCtr="0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r>
              <a:rPr lang="fr-FR" sz="1600" b="1">
                <a:solidFill>
                  <a:schemeClr val="tx2"/>
                </a:solidFill>
              </a:rPr>
              <a:t>PMO (PG)</a:t>
            </a:r>
          </a:p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r>
              <a:rPr lang="fr-FR" sz="1600" b="1">
                <a:solidFill>
                  <a:schemeClr val="tx2"/>
                </a:solidFill>
              </a:rPr>
              <a:t>Customer Project management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C0ABC-5043-A592-0B51-7DD458E2552E}"/>
              </a:ext>
            </a:extLst>
          </p:cNvPr>
          <p:cNvCxnSpPr>
            <a:cxnSpLocks/>
          </p:cNvCxnSpPr>
          <p:nvPr/>
        </p:nvCxnSpPr>
        <p:spPr>
          <a:xfrm>
            <a:off x="4007768" y="1560740"/>
            <a:ext cx="0" cy="57327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61D1CD-E55F-ABD0-63D7-84408D57A33B}"/>
              </a:ext>
            </a:extLst>
          </p:cNvPr>
          <p:cNvCxnSpPr>
            <a:cxnSpLocks/>
          </p:cNvCxnSpPr>
          <p:nvPr/>
        </p:nvCxnSpPr>
        <p:spPr>
          <a:xfrm rot="5400000">
            <a:off x="5019587" y="2755056"/>
            <a:ext cx="0" cy="573276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A9CEEC-D074-0FA2-85B4-7D3558C75E6B}"/>
              </a:ext>
            </a:extLst>
          </p:cNvPr>
          <p:cNvCxnSpPr>
            <a:cxnSpLocks/>
          </p:cNvCxnSpPr>
          <p:nvPr/>
        </p:nvCxnSpPr>
        <p:spPr>
          <a:xfrm rot="5400000">
            <a:off x="5019587" y="4202394"/>
            <a:ext cx="0" cy="573276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567858-69BA-B17B-D2F0-0AC108F5D79F}"/>
              </a:ext>
            </a:extLst>
          </p:cNvPr>
          <p:cNvCxnSpPr>
            <a:cxnSpLocks/>
          </p:cNvCxnSpPr>
          <p:nvPr/>
        </p:nvCxnSpPr>
        <p:spPr>
          <a:xfrm rot="5400000">
            <a:off x="5019587" y="5590634"/>
            <a:ext cx="0" cy="573276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68EB8C-EE60-FCCA-84A4-1E0D13BAA707}"/>
              </a:ext>
            </a:extLst>
          </p:cNvPr>
          <p:cNvSpPr/>
          <p:nvPr/>
        </p:nvSpPr>
        <p:spPr>
          <a:xfrm>
            <a:off x="301977" y="1074618"/>
            <a:ext cx="7922344" cy="5074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>
                <a:solidFill>
                  <a:schemeClr val="tx2"/>
                </a:solidFill>
              </a:rPr>
              <a:t>HYUNDAI MOBIS 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8B4990D-8E85-DA5B-B49A-406C224968EE}"/>
              </a:ext>
            </a:extLst>
          </p:cNvPr>
          <p:cNvSpPr/>
          <p:nvPr/>
        </p:nvSpPr>
        <p:spPr>
          <a:xfrm>
            <a:off x="3216973" y="4099045"/>
            <a:ext cx="1349180" cy="3455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>
                <a:cs typeface="Arial"/>
              </a:rPr>
              <a:t>Shreya Bhargava </a:t>
            </a:r>
          </a:p>
          <a:p>
            <a:pPr algn="ctr"/>
            <a:r>
              <a:rPr lang="de-DE" sz="1100"/>
              <a:t>Michael Klein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4F19E2DF-B716-91D0-ABA3-2B262C438347}"/>
              </a:ext>
            </a:extLst>
          </p:cNvPr>
          <p:cNvSpPr txBox="1"/>
          <p:nvPr/>
        </p:nvSpPr>
        <p:spPr>
          <a:xfrm>
            <a:off x="4066405" y="1547252"/>
            <a:ext cx="209704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Prioritization/Escalation/</a:t>
            </a:r>
            <a:br>
              <a:rPr lang="de-DE" sz="1400" dirty="0"/>
            </a:b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B744BD5-168F-51B6-91C1-6577DE90568B}"/>
              </a:ext>
            </a:extLst>
          </p:cNvPr>
          <p:cNvSpPr txBox="1"/>
          <p:nvPr/>
        </p:nvSpPr>
        <p:spPr>
          <a:xfrm>
            <a:off x="6508695" y="155679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6DA436"/>
                </a:solidFill>
              </a:rPr>
              <a:t>Support</a:t>
            </a:r>
            <a:endParaRPr lang="en-US" sz="1400">
              <a:solidFill>
                <a:srgbClr val="6DA436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371D6D6-9C3F-6172-B1E5-96AD8F4A737F}"/>
              </a:ext>
            </a:extLst>
          </p:cNvPr>
          <p:cNvSpPr/>
          <p:nvPr/>
        </p:nvSpPr>
        <p:spPr>
          <a:xfrm>
            <a:off x="1582769" y="2134840"/>
            <a:ext cx="1338670" cy="24724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 anchorCtr="0"/>
          <a:lstStyle/>
          <a:p>
            <a:pPr algn="ctr"/>
            <a:endParaRPr lang="fr-FR" sz="1600" b="1" dirty="0">
              <a:solidFill>
                <a:schemeClr val="tx2"/>
              </a:solidFill>
            </a:endParaRPr>
          </a:p>
          <a:p>
            <a:pPr algn="ctr"/>
            <a:r>
              <a:rPr lang="fr-FR" sz="1600" b="1">
                <a:solidFill>
                  <a:schemeClr val="tx2"/>
                </a:solidFill>
              </a:rPr>
              <a:t>Sales</a:t>
            </a:r>
            <a:endParaRPr lang="fr-FR">
              <a:solidFill>
                <a:schemeClr val="tx2"/>
              </a:solidFill>
            </a:endParaRPr>
          </a:p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F900FE-C697-EBF3-92DE-7E010B6562F4}"/>
              </a:ext>
            </a:extLst>
          </p:cNvPr>
          <p:cNvSpPr/>
          <p:nvPr/>
        </p:nvSpPr>
        <p:spPr>
          <a:xfrm>
            <a:off x="1738517" y="3119330"/>
            <a:ext cx="1031681" cy="35465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>
                <a:cs typeface="Arial"/>
              </a:rPr>
              <a:t>Jase Shin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C41BA3-7094-F204-D8BC-780293D82A71}"/>
              </a:ext>
            </a:extLst>
          </p:cNvPr>
          <p:cNvCxnSpPr>
            <a:cxnSpLocks/>
          </p:cNvCxnSpPr>
          <p:nvPr/>
        </p:nvCxnSpPr>
        <p:spPr>
          <a:xfrm>
            <a:off x="2050181" y="1570280"/>
            <a:ext cx="0" cy="57327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434D53E-B5BC-3614-6168-1723D6AE9FE4}"/>
              </a:ext>
            </a:extLst>
          </p:cNvPr>
          <p:cNvSpPr txBox="1"/>
          <p:nvPr/>
        </p:nvSpPr>
        <p:spPr>
          <a:xfrm>
            <a:off x="2135560" y="1556792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Contracts</a:t>
            </a:r>
            <a:r>
              <a:rPr lang="de-DE" sz="140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br>
              <a:rPr lang="de-DE" sz="140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1400">
                <a:solidFill>
                  <a:schemeClr val="tx2">
                    <a:lumMod val="60000"/>
                    <a:lumOff val="40000"/>
                  </a:schemeClr>
                </a:solidFill>
              </a:rPr>
              <a:t>Forecast</a:t>
            </a:r>
            <a:endParaRPr lang="en-US" sz="140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644B235-0FFA-6966-8509-0C6BC26D1C82}"/>
              </a:ext>
            </a:extLst>
          </p:cNvPr>
          <p:cNvSpPr/>
          <p:nvPr/>
        </p:nvSpPr>
        <p:spPr>
          <a:xfrm>
            <a:off x="6252525" y="2667799"/>
            <a:ext cx="2342652" cy="7771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050" dirty="0">
                <a:cs typeface="Arial"/>
              </a:rPr>
              <a:t>HS Lee (FAE Director)</a:t>
            </a:r>
            <a:endParaRPr lang="en-US" sz="1050" dirty="0">
              <a:cs typeface="Arial"/>
            </a:endParaRPr>
          </a:p>
          <a:p>
            <a:pPr algn="ctr"/>
            <a:r>
              <a:rPr lang="de-DE" sz="1050" dirty="0">
                <a:cs typeface="Arial"/>
              </a:rPr>
              <a:t>Danny Jang (FAE Manager)</a:t>
            </a:r>
          </a:p>
          <a:p>
            <a:pPr algn="ctr"/>
            <a:r>
              <a:rPr lang="de-DE" sz="1050" dirty="0">
                <a:cs typeface="Arial"/>
              </a:rPr>
              <a:t>SoC: Tony Cho, Roy Kook  </a:t>
            </a:r>
          </a:p>
          <a:p>
            <a:pPr algn="ctr"/>
            <a:r>
              <a:rPr lang="de-DE" sz="1050" dirty="0">
                <a:cs typeface="Arial"/>
              </a:rPr>
              <a:t>MCAL: Woody Jang </a:t>
            </a:r>
            <a:br>
              <a:rPr lang="de-DE" sz="1050" dirty="0"/>
            </a:br>
            <a:r>
              <a:rPr lang="de-DE" sz="1050" dirty="0">
                <a:cs typeface="Arial"/>
              </a:rPr>
              <a:t>PMIC: CM Hwang 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B41D7CED-7B14-595C-B460-B9D89583242F}"/>
              </a:ext>
            </a:extLst>
          </p:cNvPr>
          <p:cNvSpPr/>
          <p:nvPr/>
        </p:nvSpPr>
        <p:spPr>
          <a:xfrm>
            <a:off x="52116" y="4722655"/>
            <a:ext cx="2776571" cy="16267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fr-FR" sz="1600" b="1">
              <a:solidFill>
                <a:schemeClr val="tx2"/>
              </a:solidFill>
            </a:endParaRPr>
          </a:p>
          <a:p>
            <a:pPr algn="ctr"/>
            <a:r>
              <a:rPr lang="fr-FR" sz="1600" b="1" err="1">
                <a:solidFill>
                  <a:schemeClr val="tx2"/>
                </a:solidFill>
              </a:rPr>
              <a:t>Internal</a:t>
            </a:r>
            <a:r>
              <a:rPr lang="fr-FR" sz="1600" b="1">
                <a:solidFill>
                  <a:schemeClr val="tx2"/>
                </a:solidFill>
              </a:rPr>
              <a:t> </a:t>
            </a:r>
            <a:r>
              <a:rPr lang="fr-FR" sz="1600" b="1" err="1">
                <a:solidFill>
                  <a:schemeClr val="tx2"/>
                </a:solidFill>
              </a:rPr>
              <a:t>Functions</a:t>
            </a:r>
            <a:endParaRPr lang="fr-FR" sz="1600" b="1">
              <a:solidFill>
                <a:schemeClr val="tx2"/>
              </a:solidFill>
            </a:endParaRPr>
          </a:p>
          <a:p>
            <a:pPr algn="ctr"/>
            <a:r>
              <a:rPr lang="fr-FR" sz="1200" err="1">
                <a:solidFill>
                  <a:schemeClr val="tx2"/>
                </a:solidFill>
              </a:rPr>
              <a:t>Sample</a:t>
            </a:r>
            <a:r>
              <a:rPr lang="fr-FR" sz="1200">
                <a:solidFill>
                  <a:schemeClr val="tx2"/>
                </a:solidFill>
              </a:rPr>
              <a:t> handling,</a:t>
            </a:r>
            <a:br>
              <a:rPr lang="fr-FR" sz="1200">
                <a:solidFill>
                  <a:schemeClr val="tx2"/>
                </a:solidFill>
              </a:rPr>
            </a:br>
            <a:r>
              <a:rPr lang="fr-FR" sz="1200">
                <a:solidFill>
                  <a:schemeClr val="tx2"/>
                </a:solidFill>
              </a:rPr>
              <a:t>QA, SW Release, Legal, etc.</a:t>
            </a:r>
          </a:p>
          <a:p>
            <a:pPr algn="ctr"/>
            <a:endParaRPr lang="fr-FR" sz="1600" b="1">
              <a:solidFill>
                <a:schemeClr val="tx2"/>
              </a:solidFill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59BA2399-61C2-D3A2-281B-1067FF5D50E4}"/>
              </a:ext>
            </a:extLst>
          </p:cNvPr>
          <p:cNvSpPr/>
          <p:nvPr/>
        </p:nvSpPr>
        <p:spPr>
          <a:xfrm rot="5400000">
            <a:off x="-463028" y="2653507"/>
            <a:ext cx="2475758" cy="144982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/>
          <a:lstStyle/>
          <a:p>
            <a:pPr algn="ctr"/>
            <a:r>
              <a:rPr lang="fr-FR" sz="1600" b="1">
                <a:solidFill>
                  <a:srgbClr val="06418C"/>
                </a:solidFill>
                <a:latin typeface="Arial"/>
              </a:rPr>
              <a:t>BU Leadership Team</a:t>
            </a:r>
            <a:endParaRPr lang="fr-FR" sz="1600" b="1">
              <a:solidFill>
                <a:schemeClr val="tx2"/>
              </a:solidFill>
              <a:cs typeface="Arial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D496E205-4ABB-6BB0-A305-0A5260A778D8}"/>
              </a:ext>
            </a:extLst>
          </p:cNvPr>
          <p:cNvCxnSpPr>
            <a:cxnSpLocks/>
          </p:cNvCxnSpPr>
          <p:nvPr/>
        </p:nvCxnSpPr>
        <p:spPr>
          <a:xfrm>
            <a:off x="623392" y="1556792"/>
            <a:ext cx="0" cy="57327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FCF4FC-1A29-ECF8-7B78-A547BFD498C6}"/>
              </a:ext>
            </a:extLst>
          </p:cNvPr>
          <p:cNvCxnSpPr>
            <a:cxnSpLocks/>
          </p:cNvCxnSpPr>
          <p:nvPr/>
        </p:nvCxnSpPr>
        <p:spPr>
          <a:xfrm>
            <a:off x="8286174" y="1321481"/>
            <a:ext cx="1924439" cy="0"/>
          </a:xfrm>
          <a:prstGeom prst="line">
            <a:avLst/>
          </a:prstGeom>
          <a:ln w="57150">
            <a:solidFill>
              <a:srgbClr val="6DA4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A281B8-5A62-EFF2-91B7-0349AB81A61A}"/>
              </a:ext>
            </a:extLst>
          </p:cNvPr>
          <p:cNvSpPr txBox="1"/>
          <p:nvPr/>
        </p:nvSpPr>
        <p:spPr>
          <a:xfrm>
            <a:off x="8688901" y="1016027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2">
                    <a:lumMod val="60000"/>
                    <a:lumOff val="40000"/>
                  </a:schemeClr>
                </a:solidFill>
              </a:rPr>
              <a:t>PO/</a:t>
            </a:r>
            <a:r>
              <a:rPr lang="de-DE" sz="1400" err="1">
                <a:solidFill>
                  <a:schemeClr val="tx2">
                    <a:lumMod val="60000"/>
                    <a:lumOff val="40000"/>
                  </a:schemeClr>
                </a:solidFill>
              </a:rPr>
              <a:t>Shipments</a:t>
            </a:r>
            <a:endParaRPr lang="en-US" sz="1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E0294-D539-CC32-2AE2-2A10BEC40013}"/>
              </a:ext>
            </a:extLst>
          </p:cNvPr>
          <p:cNvSpPr txBox="1"/>
          <p:nvPr/>
        </p:nvSpPr>
        <p:spPr>
          <a:xfrm>
            <a:off x="8687214" y="136579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6DA436"/>
                </a:solidFill>
              </a:rPr>
              <a:t>L1</a:t>
            </a:r>
            <a:r>
              <a:rPr lang="de-DE" sz="14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>
                <a:solidFill>
                  <a:srgbClr val="6DA436"/>
                </a:solidFill>
              </a:rPr>
              <a:t>support</a:t>
            </a:r>
            <a:endParaRPr lang="en-US" sz="1400">
              <a:solidFill>
                <a:srgbClr val="6DA43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B192E-FFAE-9E81-2B1B-3B877EEE4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640" y="1255622"/>
            <a:ext cx="849403" cy="2259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1875B92-FC4F-2E49-C495-0DA14CFB56E9}"/>
              </a:ext>
            </a:extLst>
          </p:cNvPr>
          <p:cNvSpPr/>
          <p:nvPr/>
        </p:nvSpPr>
        <p:spPr>
          <a:xfrm>
            <a:off x="10781735" y="1754856"/>
            <a:ext cx="962850" cy="6103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Chris Chae Samuel Lee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D4634-ED02-C863-0459-7C2EB75E58A0}"/>
              </a:ext>
            </a:extLst>
          </p:cNvPr>
          <p:cNvSpPr/>
          <p:nvPr/>
        </p:nvSpPr>
        <p:spPr>
          <a:xfrm>
            <a:off x="10845234" y="2645965"/>
            <a:ext cx="957211" cy="79792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Ken Moon </a:t>
            </a:r>
          </a:p>
          <a:p>
            <a:pPr algn="ctr"/>
            <a:r>
              <a:rPr lang="en-US" sz="1100" dirty="0"/>
              <a:t>Jayden Kim</a:t>
            </a:r>
          </a:p>
          <a:p>
            <a:pPr algn="ctr"/>
            <a:r>
              <a:rPr lang="en-US" sz="1100" dirty="0"/>
              <a:t>Carl Lee</a:t>
            </a:r>
          </a:p>
          <a:p>
            <a:pPr algn="ctr"/>
            <a:r>
              <a:rPr lang="en-US" sz="1100" dirty="0"/>
              <a:t>NJ Lim </a:t>
            </a:r>
          </a:p>
        </p:txBody>
      </p:sp>
      <p:sp>
        <p:nvSpPr>
          <p:cNvPr id="14" name="Rounded Rectangle 118">
            <a:extLst>
              <a:ext uri="{FF2B5EF4-FFF2-40B4-BE49-F238E27FC236}">
                <a16:creationId xmlns:a16="http://schemas.microsoft.com/office/drawing/2014/main" id="{BD414CCC-698F-F5B0-8651-DEA7F00C3827}"/>
              </a:ext>
            </a:extLst>
          </p:cNvPr>
          <p:cNvSpPr/>
          <p:nvPr/>
        </p:nvSpPr>
        <p:spPr>
          <a:xfrm>
            <a:off x="5809070" y="4499168"/>
            <a:ext cx="432069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SOC</a:t>
            </a:r>
          </a:p>
        </p:txBody>
      </p:sp>
      <p:sp>
        <p:nvSpPr>
          <p:cNvPr id="258" name="Rounded Rectangle 118">
            <a:extLst>
              <a:ext uri="{FF2B5EF4-FFF2-40B4-BE49-F238E27FC236}">
                <a16:creationId xmlns:a16="http://schemas.microsoft.com/office/drawing/2014/main" id="{58FD5E78-66C4-4E13-72C6-0D28AF450F09}"/>
              </a:ext>
            </a:extLst>
          </p:cNvPr>
          <p:cNvSpPr/>
          <p:nvPr/>
        </p:nvSpPr>
        <p:spPr>
          <a:xfrm>
            <a:off x="6319970" y="4499168"/>
            <a:ext cx="486668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Board</a:t>
            </a:r>
          </a:p>
        </p:txBody>
      </p:sp>
      <p:sp>
        <p:nvSpPr>
          <p:cNvPr id="263" name="Rounded Rectangle 118">
            <a:extLst>
              <a:ext uri="{FF2B5EF4-FFF2-40B4-BE49-F238E27FC236}">
                <a16:creationId xmlns:a16="http://schemas.microsoft.com/office/drawing/2014/main" id="{762AA7A3-E444-0DCE-B836-668F598C2231}"/>
              </a:ext>
            </a:extLst>
          </p:cNvPr>
          <p:cNvSpPr/>
          <p:nvPr/>
        </p:nvSpPr>
        <p:spPr>
          <a:xfrm>
            <a:off x="6885469" y="4499168"/>
            <a:ext cx="428039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PMIC</a:t>
            </a:r>
          </a:p>
        </p:txBody>
      </p:sp>
      <p:sp>
        <p:nvSpPr>
          <p:cNvPr id="265" name="Rounded Rectangle 118">
            <a:extLst>
              <a:ext uri="{FF2B5EF4-FFF2-40B4-BE49-F238E27FC236}">
                <a16:creationId xmlns:a16="http://schemas.microsoft.com/office/drawing/2014/main" id="{B2C0405C-C121-B4F4-47FF-E1C832D7E909}"/>
              </a:ext>
            </a:extLst>
          </p:cNvPr>
          <p:cNvSpPr/>
          <p:nvPr/>
        </p:nvSpPr>
        <p:spPr>
          <a:xfrm>
            <a:off x="7392339" y="4499168"/>
            <a:ext cx="407502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BSP</a:t>
            </a:r>
          </a:p>
        </p:txBody>
      </p:sp>
      <p:sp>
        <p:nvSpPr>
          <p:cNvPr id="267" name="Rounded Rectangle 118">
            <a:extLst>
              <a:ext uri="{FF2B5EF4-FFF2-40B4-BE49-F238E27FC236}">
                <a16:creationId xmlns:a16="http://schemas.microsoft.com/office/drawing/2014/main" id="{4A155075-5027-80B2-A560-9224E0E93488}"/>
              </a:ext>
            </a:extLst>
          </p:cNvPr>
          <p:cNvSpPr/>
          <p:nvPr/>
        </p:nvSpPr>
        <p:spPr>
          <a:xfrm>
            <a:off x="7878672" y="4499168"/>
            <a:ext cx="407502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HWA</a:t>
            </a:r>
          </a:p>
        </p:txBody>
      </p:sp>
      <p:sp>
        <p:nvSpPr>
          <p:cNvPr id="268" name="Rounded Rectangle 118">
            <a:extLst>
              <a:ext uri="{FF2B5EF4-FFF2-40B4-BE49-F238E27FC236}">
                <a16:creationId xmlns:a16="http://schemas.microsoft.com/office/drawing/2014/main" id="{EC0CA6F0-5656-BA14-65E2-72724A47A78C}"/>
              </a:ext>
            </a:extLst>
          </p:cNvPr>
          <p:cNvSpPr/>
          <p:nvPr/>
        </p:nvSpPr>
        <p:spPr>
          <a:xfrm>
            <a:off x="8365005" y="4499168"/>
            <a:ext cx="573530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Image </a:t>
            </a:r>
            <a:r>
              <a:rPr lang="de-DE" sz="900" b="1" err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pipeline</a:t>
            </a:r>
            <a:endParaRPr lang="de-DE" sz="900" b="1">
              <a:solidFill>
                <a:schemeClr val="tx1"/>
              </a:solidFill>
              <a:ea typeface="メイリオ"/>
              <a:cs typeface="Calibri" panose="020F0502020204030204" pitchFamily="34" charset="0"/>
            </a:endParaRPr>
          </a:p>
        </p:txBody>
      </p:sp>
      <p:sp>
        <p:nvSpPr>
          <p:cNvPr id="269" name="Rounded Rectangle 118">
            <a:extLst>
              <a:ext uri="{FF2B5EF4-FFF2-40B4-BE49-F238E27FC236}">
                <a16:creationId xmlns:a16="http://schemas.microsoft.com/office/drawing/2014/main" id="{88B34669-E975-A025-84AE-DE3CF33F69CF}"/>
              </a:ext>
            </a:extLst>
          </p:cNvPr>
          <p:cNvSpPr/>
          <p:nvPr/>
        </p:nvSpPr>
        <p:spPr>
          <a:xfrm>
            <a:off x="9017366" y="4499168"/>
            <a:ext cx="573530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GPU</a:t>
            </a:r>
            <a:endParaRPr lang="de-DE" sz="700" b="1">
              <a:solidFill>
                <a:schemeClr val="tx1"/>
              </a:solidFill>
              <a:ea typeface="メイリオ"/>
              <a:cs typeface="Calibri" panose="020F0502020204030204" pitchFamily="34" charset="0"/>
            </a:endParaRPr>
          </a:p>
        </p:txBody>
      </p:sp>
      <p:sp>
        <p:nvSpPr>
          <p:cNvPr id="270" name="Rounded Rectangle 118">
            <a:extLst>
              <a:ext uri="{FF2B5EF4-FFF2-40B4-BE49-F238E27FC236}">
                <a16:creationId xmlns:a16="http://schemas.microsoft.com/office/drawing/2014/main" id="{266CE25E-6145-E3F4-EB82-9DD899DBDF7D}"/>
              </a:ext>
            </a:extLst>
          </p:cNvPr>
          <p:cNvSpPr/>
          <p:nvPr/>
        </p:nvSpPr>
        <p:spPr>
          <a:xfrm>
            <a:off x="9669727" y="4499168"/>
            <a:ext cx="573530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AI/Tools</a:t>
            </a:r>
            <a:endParaRPr lang="de-DE" sz="700" b="1">
              <a:solidFill>
                <a:schemeClr val="tx1"/>
              </a:solidFill>
              <a:ea typeface="メイリオ"/>
              <a:cs typeface="Calibri" panose="020F0502020204030204" pitchFamily="34" charset="0"/>
            </a:endParaRPr>
          </a:p>
        </p:txBody>
      </p:sp>
      <p:sp>
        <p:nvSpPr>
          <p:cNvPr id="272" name="Rounded Rectangle 118">
            <a:extLst>
              <a:ext uri="{FF2B5EF4-FFF2-40B4-BE49-F238E27FC236}">
                <a16:creationId xmlns:a16="http://schemas.microsoft.com/office/drawing/2014/main" id="{B96D54EC-B9A5-81DF-A29C-90FBD0472ED5}"/>
              </a:ext>
            </a:extLst>
          </p:cNvPr>
          <p:cNvSpPr/>
          <p:nvPr/>
        </p:nvSpPr>
        <p:spPr>
          <a:xfrm>
            <a:off x="10322088" y="4499168"/>
            <a:ext cx="573530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FuSa</a:t>
            </a:r>
            <a:endParaRPr lang="de-DE" sz="700" b="1">
              <a:solidFill>
                <a:schemeClr val="tx1"/>
              </a:solidFill>
              <a:ea typeface="メイリオ"/>
              <a:cs typeface="Calibri" panose="020F0502020204030204" pitchFamily="34" charset="0"/>
            </a:endParaRPr>
          </a:p>
        </p:txBody>
      </p:sp>
      <p:sp>
        <p:nvSpPr>
          <p:cNvPr id="273" name="Rounded Rectangle 118">
            <a:extLst>
              <a:ext uri="{FF2B5EF4-FFF2-40B4-BE49-F238E27FC236}">
                <a16:creationId xmlns:a16="http://schemas.microsoft.com/office/drawing/2014/main" id="{F9CC7989-D4E4-D09E-2F05-4E54229B207E}"/>
              </a:ext>
            </a:extLst>
          </p:cNvPr>
          <p:cNvSpPr/>
          <p:nvPr/>
        </p:nvSpPr>
        <p:spPr>
          <a:xfrm>
            <a:off x="10974453" y="4499168"/>
            <a:ext cx="573530" cy="36311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anchor="ctr"/>
          <a:lstStyle/>
          <a:p>
            <a:pPr algn="ctr">
              <a:defRPr/>
            </a:pPr>
            <a:r>
              <a:rPr lang="de-DE" sz="900" b="1">
                <a:solidFill>
                  <a:schemeClr val="tx1"/>
                </a:solidFill>
                <a:ea typeface="メイリオ"/>
                <a:cs typeface="Calibri" panose="020F0502020204030204" pitchFamily="34" charset="0"/>
              </a:rPr>
              <a:t>Security</a:t>
            </a:r>
            <a:endParaRPr lang="de-DE" sz="700" b="1">
              <a:solidFill>
                <a:schemeClr val="tx1"/>
              </a:solidFill>
              <a:ea typeface="メイリオ"/>
              <a:cs typeface="Calibri" panose="020F0502020204030204" pitchFamily="34" charset="0"/>
            </a:endParaRP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0A1E7D26-EB35-2E80-73B5-8D1956E09438}"/>
              </a:ext>
            </a:extLst>
          </p:cNvPr>
          <p:cNvSpPr/>
          <p:nvPr/>
        </p:nvSpPr>
        <p:spPr>
          <a:xfrm>
            <a:off x="5809069" y="4295541"/>
            <a:ext cx="1504433" cy="562495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6C0F2559-19C9-E35E-823A-D0C40D980F49}"/>
              </a:ext>
            </a:extLst>
          </p:cNvPr>
          <p:cNvSpPr/>
          <p:nvPr/>
        </p:nvSpPr>
        <p:spPr>
          <a:xfrm>
            <a:off x="7398723" y="4300801"/>
            <a:ext cx="2844529" cy="562495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58EA7961-6EEA-7B75-D2FE-7591885CEE1D}"/>
              </a:ext>
            </a:extLst>
          </p:cNvPr>
          <p:cNvSpPr/>
          <p:nvPr/>
        </p:nvSpPr>
        <p:spPr>
          <a:xfrm>
            <a:off x="10328472" y="4287366"/>
            <a:ext cx="1218079" cy="562495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35950DC-A782-297D-4465-5A6B8C1DEFDE}"/>
              </a:ext>
            </a:extLst>
          </p:cNvPr>
          <p:cNvSpPr txBox="1"/>
          <p:nvPr/>
        </p:nvSpPr>
        <p:spPr>
          <a:xfrm>
            <a:off x="6133654" y="4267667"/>
            <a:ext cx="869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>
                <a:solidFill>
                  <a:srgbClr val="06418C"/>
                </a:solidFill>
              </a:rPr>
              <a:t>Hardware</a:t>
            </a:r>
            <a:endParaRPr lang="en-US" sz="1000" b="1">
              <a:solidFill>
                <a:srgbClr val="06418C"/>
              </a:solidFill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D2A2544D-97C8-55AA-A974-38293A115FA1}"/>
              </a:ext>
            </a:extLst>
          </p:cNvPr>
          <p:cNvSpPr txBox="1"/>
          <p:nvPr/>
        </p:nvSpPr>
        <p:spPr>
          <a:xfrm>
            <a:off x="8381808" y="4272480"/>
            <a:ext cx="869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>
                <a:solidFill>
                  <a:srgbClr val="06418C"/>
                </a:solidFill>
              </a:rPr>
              <a:t>Software</a:t>
            </a:r>
            <a:endParaRPr lang="en-US" sz="1000" b="1">
              <a:solidFill>
                <a:srgbClr val="06418C"/>
              </a:solidFill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DCF5D32D-D6F1-4276-8C09-87BF3FB1A277}"/>
              </a:ext>
            </a:extLst>
          </p:cNvPr>
          <p:cNvSpPr txBox="1"/>
          <p:nvPr/>
        </p:nvSpPr>
        <p:spPr>
          <a:xfrm>
            <a:off x="10601786" y="4272479"/>
            <a:ext cx="869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>
                <a:solidFill>
                  <a:srgbClr val="06418C"/>
                </a:solidFill>
              </a:rPr>
              <a:t>System</a:t>
            </a:r>
            <a:endParaRPr lang="en-US" sz="1000" b="1">
              <a:solidFill>
                <a:srgbClr val="06418C"/>
              </a:solidFill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B95603AC-1413-6C35-34DF-E3B1DE41322E}"/>
              </a:ext>
            </a:extLst>
          </p:cNvPr>
          <p:cNvCxnSpPr>
            <a:cxnSpLocks/>
          </p:cNvCxnSpPr>
          <p:nvPr/>
        </p:nvCxnSpPr>
        <p:spPr>
          <a:xfrm>
            <a:off x="8650102" y="3528333"/>
            <a:ext cx="0" cy="360000"/>
          </a:xfrm>
          <a:prstGeom prst="line">
            <a:avLst/>
          </a:prstGeom>
          <a:ln w="57150">
            <a:solidFill>
              <a:srgbClr val="6DA4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16">
            <a:extLst>
              <a:ext uri="{FF2B5EF4-FFF2-40B4-BE49-F238E27FC236}">
                <a16:creationId xmlns:a16="http://schemas.microsoft.com/office/drawing/2014/main" id="{72D9D581-FB77-6157-4831-001074DAEBBC}"/>
              </a:ext>
            </a:extLst>
          </p:cNvPr>
          <p:cNvCxnSpPr>
            <a:cxnSpLocks/>
          </p:cNvCxnSpPr>
          <p:nvPr/>
        </p:nvCxnSpPr>
        <p:spPr>
          <a:xfrm>
            <a:off x="8650102" y="5077204"/>
            <a:ext cx="0" cy="360000"/>
          </a:xfrm>
          <a:prstGeom prst="line">
            <a:avLst/>
          </a:prstGeom>
          <a:ln w="57150">
            <a:solidFill>
              <a:srgbClr val="6DA4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B8453BC-F832-27ED-0886-DE68789B915E}"/>
              </a:ext>
            </a:extLst>
          </p:cNvPr>
          <p:cNvSpPr/>
          <p:nvPr/>
        </p:nvSpPr>
        <p:spPr>
          <a:xfrm>
            <a:off x="8651427" y="2371854"/>
            <a:ext cx="2083232" cy="109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</a:rPr>
              <a:t>      </a:t>
            </a:r>
            <a:endParaRPr lang="fr-FR" sz="1000" b="1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r-FR" sz="1400" b="1">
                <a:solidFill>
                  <a:schemeClr val="tx2"/>
                </a:solidFill>
                <a:cs typeface="Arial"/>
              </a:rPr>
              <a:t>Korea AE </a:t>
            </a:r>
            <a:r>
              <a:rPr lang="fr-FR" sz="1400" b="1" dirty="0">
                <a:solidFill>
                  <a:schemeClr val="tx2"/>
                </a:solidFill>
                <a:cs typeface="Arial"/>
              </a:rPr>
              <a:t>Teams</a:t>
            </a:r>
            <a:endParaRPr lang="de-DE" sz="1400" b="1">
              <a:solidFill>
                <a:schemeClr val="tx2"/>
              </a:solidFill>
              <a:cs typeface="Arial"/>
            </a:endParaRPr>
          </a:p>
          <a:p>
            <a:pPr algn="ctr"/>
            <a:endParaRPr lang="de-DE" sz="1000" dirty="0">
              <a:solidFill>
                <a:srgbClr val="3C3C3B"/>
              </a:solidFill>
              <a:cs typeface="Arial"/>
            </a:endParaRPr>
          </a:p>
          <a:p>
            <a:pPr algn="ctr"/>
            <a:endParaRPr lang="fr-FR" sz="1000" b="1" dirty="0">
              <a:solidFill>
                <a:schemeClr val="tx2"/>
              </a:solidFill>
              <a:cs typeface="Arial"/>
            </a:endParaRPr>
          </a:p>
          <a:p>
            <a:pPr algn="ctr"/>
            <a:endParaRPr lang="fr-FR" sz="1000" b="1" dirty="0">
              <a:solidFill>
                <a:schemeClr val="tx2"/>
              </a:solidFill>
              <a:cs typeface="Arial"/>
            </a:endParaRPr>
          </a:p>
          <a:p>
            <a:pPr algn="ctr"/>
            <a:endParaRPr lang="fr-FR" sz="1000" b="1" dirty="0">
              <a:solidFill>
                <a:schemeClr val="tx2"/>
              </a:solidFill>
              <a:cs typeface="Arial"/>
            </a:endParaRPr>
          </a:p>
          <a:p>
            <a:pPr algn="ctr"/>
            <a:endParaRPr lang="fr-FR" sz="10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B3AE03-FFAE-DF79-6F41-370C51DB597D}"/>
              </a:ext>
            </a:extLst>
          </p:cNvPr>
          <p:cNvSpPr/>
          <p:nvPr/>
        </p:nvSpPr>
        <p:spPr>
          <a:xfrm>
            <a:off x="223589" y="3119330"/>
            <a:ext cx="1104252" cy="135251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100">
                <a:cs typeface="Arial"/>
              </a:rPr>
              <a:t>Vivek Bhan (Senior VP)</a:t>
            </a:r>
          </a:p>
          <a:p>
            <a:pPr algn="ctr"/>
            <a:r>
              <a:rPr lang="de-DE" sz="1100">
                <a:cs typeface="Arial"/>
              </a:rPr>
              <a:t>Aish Dubey (VP)</a:t>
            </a:r>
          </a:p>
          <a:p>
            <a:pPr algn="ctr"/>
            <a:r>
              <a:rPr lang="de-DE" sz="1100" dirty="0">
                <a:cs typeface="Arial"/>
              </a:rPr>
              <a:t>Cyril Clocher (Sr. </a:t>
            </a:r>
            <a:r>
              <a:rPr lang="de-DE" sz="1100" dirty="0" err="1">
                <a:cs typeface="Arial"/>
              </a:rPr>
              <a:t>Director</a:t>
            </a:r>
            <a:r>
              <a:rPr lang="de-DE" sz="1100" dirty="0">
                <a:cs typeface="Arial"/>
              </a:rPr>
              <a:t>)</a:t>
            </a:r>
          </a:p>
          <a:p>
            <a:pPr algn="ctr"/>
            <a:r>
              <a:rPr lang="de-DE" sz="1100">
                <a:cs typeface="Arial"/>
              </a:rPr>
              <a:t>Stanley Liu </a:t>
            </a:r>
          </a:p>
          <a:p>
            <a:pPr algn="ctr"/>
            <a:r>
              <a:rPr lang="de-DE" sz="1100" dirty="0">
                <a:cs typeface="Arial"/>
              </a:rPr>
              <a:t>(</a:t>
            </a:r>
            <a:r>
              <a:rPr lang="de-DE" sz="1100" dirty="0" err="1">
                <a:cs typeface="Arial"/>
              </a:rPr>
              <a:t>Director</a:t>
            </a:r>
            <a:r>
              <a:rPr lang="de-DE" sz="1100" dirty="0">
                <a:cs typeface="Arial"/>
              </a:rPr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AC558-C427-1456-0857-4CAB797F8071}"/>
              </a:ext>
            </a:extLst>
          </p:cNvPr>
          <p:cNvSpPr/>
          <p:nvPr/>
        </p:nvSpPr>
        <p:spPr>
          <a:xfrm>
            <a:off x="8805718" y="2730471"/>
            <a:ext cx="1834654" cy="6048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de-DE" sz="1050" dirty="0">
                <a:cs typeface="Arial"/>
              </a:rPr>
              <a:t>JS Kang ( AE Manager)</a:t>
            </a:r>
            <a:endParaRPr lang="en-US" sz="1050">
              <a:cs typeface="Arial"/>
            </a:endParaRPr>
          </a:p>
          <a:p>
            <a:r>
              <a:rPr lang="de-DE" sz="1050" dirty="0">
                <a:cs typeface="Arial"/>
              </a:rPr>
              <a:t>Minho Jung (Principle AE)</a:t>
            </a:r>
          </a:p>
        </p:txBody>
      </p:sp>
    </p:spTree>
    <p:extLst>
      <p:ext uri="{BB962C8B-B14F-4D97-AF65-F5344CB8AC3E}">
        <p14:creationId xmlns:p14="http://schemas.microsoft.com/office/powerpoint/2010/main" val="4263674550"/>
      </p:ext>
    </p:extLst>
  </p:cSld>
  <p:clrMapOvr>
    <a:masterClrMapping/>
  </p:clrMapOvr>
</p:sld>
</file>

<file path=ppt/theme/theme1.xml><?xml version="1.0" encoding="utf-8"?>
<a:theme xmlns:a="http://schemas.openxmlformats.org/drawingml/2006/main" name="Renesas Template 2022 - EN Confidential">
  <a:themeElements>
    <a:clrScheme name="Renesas_colors">
      <a:dk1>
        <a:srgbClr val="3C3C3B"/>
      </a:dk1>
      <a:lt1>
        <a:sysClr val="window" lastClr="FFFFFF"/>
      </a:lt1>
      <a:dk2>
        <a:srgbClr val="06418C"/>
      </a:dk2>
      <a:lt2>
        <a:srgbClr val="F2F2F2"/>
      </a:lt2>
      <a:accent1>
        <a:srgbClr val="4471A9"/>
      </a:accent1>
      <a:accent2>
        <a:srgbClr val="D70000"/>
      </a:accent2>
      <a:accent3>
        <a:srgbClr val="FFC800"/>
      </a:accent3>
      <a:accent4>
        <a:srgbClr val="669933"/>
      </a:accent4>
      <a:accent5>
        <a:srgbClr val="993399"/>
      </a:accent5>
      <a:accent6>
        <a:srgbClr val="9D9D9D"/>
      </a:accent6>
      <a:hlink>
        <a:srgbClr val="06418C"/>
      </a:hlink>
      <a:folHlink>
        <a:srgbClr val="993399"/>
      </a:folHlink>
    </a:clrScheme>
    <a:fontScheme name="ユーザー定義 1">
      <a:majorFont>
        <a:latin typeface="Arial Narrow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25BF400-27B7-465A-8934-9CF6A6465084}" vid="{1A36E5B4-3FB3-4271-8F0B-A55F62731BE0}"/>
    </a:ext>
  </a:extLst>
</a:theme>
</file>

<file path=ppt/theme/theme2.xml><?xml version="1.0" encoding="utf-8"?>
<a:theme xmlns:a="http://schemas.openxmlformats.org/drawingml/2006/main" name="Design2">
  <a:themeElements>
    <a:clrScheme name="Benutzerdefiniert 1">
      <a:dk1>
        <a:srgbClr val="3C3C3B"/>
      </a:dk1>
      <a:lt1>
        <a:srgbClr val="FFFFFF"/>
      </a:lt1>
      <a:dk2>
        <a:srgbClr val="06418C"/>
      </a:dk2>
      <a:lt2>
        <a:srgbClr val="F2F2F2"/>
      </a:lt2>
      <a:accent1>
        <a:srgbClr val="4471A9"/>
      </a:accent1>
      <a:accent2>
        <a:srgbClr val="D70000"/>
      </a:accent2>
      <a:accent3>
        <a:srgbClr val="FFC800"/>
      </a:accent3>
      <a:accent4>
        <a:srgbClr val="669933"/>
      </a:accent4>
      <a:accent5>
        <a:srgbClr val="993399"/>
      </a:accent5>
      <a:accent6>
        <a:srgbClr val="9D9D9D"/>
      </a:accent6>
      <a:hlink>
        <a:srgbClr val="06418C"/>
      </a:hlink>
      <a:folHlink>
        <a:srgbClr val="993399"/>
      </a:folHlink>
    </a:clrScheme>
    <a:fontScheme name="ユーザー定義 1">
      <a:majorFont>
        <a:latin typeface="Arial Narrow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0" id="{D5E3D5F8-93B3-F54F-B3D9-3EBC54321181}" vid="{1DB17C32-9770-8346-BB47-A9FA365445C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4585cb-2a84-4bc3-b9d9-c97e4bd8304c">
      <Terms xmlns="http://schemas.microsoft.com/office/infopath/2007/PartnerControls"/>
    </lcf76f155ced4ddcb4097134ff3c332f>
    <TaxCatchAll xmlns="8b41e31b-d930-4604-b5a5-54f443b14cbc" xsi:nil="true"/>
    <SharedWithUsers xmlns="8b41e31b-d930-4604-b5a5-54f443b14cbc">
      <UserInfo>
        <DisplayName>Stefan Singer</DisplayName>
        <AccountId>2258</AccountId>
        <AccountType/>
      </UserInfo>
      <UserInfo>
        <DisplayName>Ed Kohler</DisplayName>
        <AccountId>171</AccountId>
        <AccountType/>
      </UserInfo>
    </SharedWithUsers>
    <Content xmlns="664585cb-2a84-4bc3-b9d9-c97e4bd830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BEC3E31574345B5889E18F03373E5" ma:contentTypeVersion="16" ma:contentTypeDescription="Create a new document." ma:contentTypeScope="" ma:versionID="bb8f791722e7e3a94d760969f4f80961">
  <xsd:schema xmlns:xsd="http://www.w3.org/2001/XMLSchema" xmlns:xs="http://www.w3.org/2001/XMLSchema" xmlns:p="http://schemas.microsoft.com/office/2006/metadata/properties" xmlns:ns2="664585cb-2a84-4bc3-b9d9-c97e4bd8304c" xmlns:ns3="8b41e31b-d930-4604-b5a5-54f443b14cbc" targetNamespace="http://schemas.microsoft.com/office/2006/metadata/properties" ma:root="true" ma:fieldsID="c824b0bbadbb9c658909f19c9a6adad1" ns2:_="" ns3:_="">
    <xsd:import namespace="664585cb-2a84-4bc3-b9d9-c97e4bd8304c"/>
    <xsd:import namespace="8b41e31b-d930-4604-b5a5-54f443b14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Content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585cb-2a84-4bc3-b9d9-c97e4bd83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1f0850-98f7-4372-8aa8-4aaf7edce8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Content" ma:index="22" nillable="true" ma:displayName="Content" ma:format="Dropdown" ma:internalName="Content">
      <xsd:simpleType>
        <xsd:restriction base="dms:Text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1e31b-d930-4604-b5a5-54f443b14c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20da91-82ed-4186-976a-d9affe4e2e82}" ma:internalName="TaxCatchAll" ma:showField="CatchAllData" ma:web="8b41e31b-d930-4604-b5a5-54f443b14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1853E-0EF3-4973-AB23-17AA5798BB6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64585cb-2a84-4bc3-b9d9-c97e4bd8304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8b41e31b-d930-4604-b5a5-54f443b14c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3BE601-7F02-4240-9AF6-86A6A55D9A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B9113-4E43-41EA-9AF6-0C09CE2E3DEA}">
  <ds:schemaRefs>
    <ds:schemaRef ds:uri="664585cb-2a84-4bc3-b9d9-c97e4bd8304c"/>
    <ds:schemaRef ds:uri="8b41e31b-d930-4604-b5a5-54f443b14c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EN_conf_2023_Renesas_PPTtemp</Template>
  <TotalTime>4</TotalTime>
  <Words>190</Words>
  <Application>Microsoft Office PowerPoint</Application>
  <PresentationFormat>Widescreen</PresentationFormat>
  <Paragraphs>83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メイリオ</vt:lpstr>
      <vt:lpstr>Arial</vt:lpstr>
      <vt:lpstr>Arial Narrow</vt:lpstr>
      <vt:lpstr>Calibri</vt:lpstr>
      <vt:lpstr>Symbol</vt:lpstr>
      <vt:lpstr>Wingdings</vt:lpstr>
      <vt:lpstr>Renesas Template 2022 - EN Confidential</vt:lpstr>
      <vt:lpstr>Design2</vt:lpstr>
      <vt:lpstr>PowerPoint Presentation</vt:lpstr>
      <vt:lpstr>PowerPoint Presentation</vt:lpstr>
    </vt:vector>
  </TitlesOfParts>
  <Company>Renesas Electronics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 Cordoba</dc:creator>
  <cp:lastModifiedBy>Danny Jang</cp:lastModifiedBy>
  <cp:revision>190</cp:revision>
  <cp:lastPrinted>2026-05-30T04:40:58Z</cp:lastPrinted>
  <dcterms:created xsi:type="dcterms:W3CDTF">2023-02-21T17:36:36Z</dcterms:created>
  <dcterms:modified xsi:type="dcterms:W3CDTF">2026-05-30T04:45:49Z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0x010100AD2BEC3E31574345B5889E18F03373E5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MediaServiceImageTags">
    <vt:lpwstr/>
  </property>
</Properties>
</file>