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7B8D0-B2E8-740D-FE9F-9F646E471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7F5295-F2FB-E0D6-1D49-975A59FE8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0D59C5-BC38-AF7D-5D82-A292FC42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A1627F-9805-14EC-B8F6-EB18E4A9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13E5C6-8C5B-91DF-23D2-C135BF5A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91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64216-3DA3-E22F-F35A-4164E820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6DD41C2-B1BB-EBC4-5A7B-58BF29DAD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61112B-D52D-2056-FA82-943B60FC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02B431-2E91-5300-C2EE-945F7673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E4DAA-47C8-ECB2-4395-2F951920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92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1866410-F936-9C83-657C-B1B6C78B3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6F689AD-215C-2C57-9AAC-2C8402F64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AF1325-1E87-2E7F-F857-811E24F9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1ABBE3-573E-ABF2-7BCE-CE681B42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A9282A-9E4B-0FC5-272D-2AA414D9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33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7E549-5A42-3298-2FB0-1664B866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99E197-28B9-8C78-4377-3BDD77BE6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66FA71-A0B8-BFBE-8953-0F7B3BA2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E0C28E-E22F-ED6C-90BC-7873743B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FAC249-C19E-9710-8BB7-979B452D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74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624C59-9F33-5E51-DA8D-BD4A9AA2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A05145-9001-428B-998C-2F85C7AC8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4240A3-4736-0663-B9F6-8B1C0363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1D5C43-2391-6077-0B76-396D5646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E7B053-C5B2-3454-0986-3E068C7E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73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77EF8B-029C-52AE-DE38-502E5C69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0391AA-E5DD-6B95-EB4B-7E5259F6D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46411AB-FB0A-97C9-6ED8-31B3D9FD7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09CA39-4724-5178-EA58-415AE7B7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EA2D20-763B-EF15-3D13-C7944AD3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C60C59-F5D0-6938-833D-74E4D634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92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B46E25-6CF6-6A5B-62AC-500C50C1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4D04D6-A6F6-6140-D52B-E8A431F6E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4502D15-9CB7-E3BE-D100-65CF15859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20D4454-A208-1D53-F1E5-865879CE2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9EC0648-EBAF-9180-21FF-E531907E2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E4E866A-2686-87BA-2539-58AACDC2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D9CA0E2-45A9-51DE-A8B7-BED6D025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93A1BDF-6A4B-BDAC-20DF-CACC6F02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40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8B0E38-4A77-E9D2-85C6-5500A73E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16A4626-47C4-12B5-FC74-9CDDF67E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78AFC6-E84F-9726-2FE6-7A173028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B36DED-1899-8263-0F3F-3FB606AF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16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BA1F6A4-8B99-7349-F4BF-22BB44AC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6E8FCB5-8F29-F32C-58B8-AA47EEF0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0E2C40-CF24-2516-35C5-C1318E73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01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B951D2-8FC3-E134-824B-8BEE082D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502648-5C94-DA8D-AA73-DD3AA8F9A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8D6561-0E88-506A-8068-2C91D71F9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2540D6-9A57-098B-FC75-72D42558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FA6AD17-22B5-AD6C-A854-739FF8A6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68ACA2-DA36-082B-6F69-BD94E65B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17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F32BB8-1E15-5C5A-0F37-40556E69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439B4F-9CE2-C1B1-1583-FCC9EEB28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C2B2996-FF26-D208-CE28-06C82EAA7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A802C0-2AB6-5782-5BE1-F422AD55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638829A-D062-4CBE-FAF1-00F17029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B4E4F4-E082-9AC1-47D4-89004E42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78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CC462FB-5B76-B125-E218-94616B6F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777D32-2373-B2C0-2B12-627F39DDC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189BF5-11AF-8DD2-9D48-1249303D2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E3BD05-E789-443A-A34C-534C0E46FA73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CD24B2-DC09-1F7C-C993-5F83B0ACA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04953D-8101-1D0D-099E-42B2E05BA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187AC-0A9B-437A-BDAC-398325AC2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72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7FD9A1-805B-C314-2E4E-5775767F5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Moibs</a:t>
            </a:r>
            <a:r>
              <a:rPr lang="ko-KR" altLang="en-US" dirty="0"/>
              <a:t> </a:t>
            </a:r>
            <a:r>
              <a:rPr lang="en-US" altLang="ko-KR" dirty="0"/>
              <a:t>5</a:t>
            </a:r>
            <a:r>
              <a:rPr lang="ko-KR" altLang="en-US" dirty="0"/>
              <a:t>차 보드 작업 환경</a:t>
            </a:r>
            <a:br>
              <a:rPr lang="en-US" altLang="ko-KR" dirty="0"/>
            </a:br>
            <a:r>
              <a:rPr lang="en-US" altLang="ko-KR" dirty="0"/>
              <a:t>Trace32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DCD583-88DF-33D1-CD05-C98E1C88A2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42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전자제품, 회로, 전자 부품, 전자 공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4B0DC4-4544-4873-AA4E-25A7A5052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42" y="580070"/>
            <a:ext cx="3315163" cy="5496692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7C0D447-1776-E86A-D8CD-99828BA80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2162"/>
              </p:ext>
            </p:extLst>
          </p:nvPr>
        </p:nvGraphicFramePr>
        <p:xfrm>
          <a:off x="6096000" y="1554480"/>
          <a:ext cx="3941064" cy="3547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688">
                  <a:extLst>
                    <a:ext uri="{9D8B030D-6E8A-4147-A177-3AD203B41FA5}">
                      <a16:colId xmlns:a16="http://schemas.microsoft.com/office/drawing/2014/main" val="3754272920"/>
                    </a:ext>
                  </a:extLst>
                </a:gridCol>
                <a:gridCol w="1313688">
                  <a:extLst>
                    <a:ext uri="{9D8B030D-6E8A-4147-A177-3AD203B41FA5}">
                      <a16:colId xmlns:a16="http://schemas.microsoft.com/office/drawing/2014/main" val="940613411"/>
                    </a:ext>
                  </a:extLst>
                </a:gridCol>
                <a:gridCol w="1313688">
                  <a:extLst>
                    <a:ext uri="{9D8B030D-6E8A-4147-A177-3AD203B41FA5}">
                      <a16:colId xmlns:a16="http://schemas.microsoft.com/office/drawing/2014/main" val="3458915247"/>
                    </a:ext>
                  </a:extLst>
                </a:gridCol>
              </a:tblGrid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2000" b="1" u="none" strike="noStrike" dirty="0">
                          <a:effectLst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SW201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SW202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3594479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1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882293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2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OFF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75581468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3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39296344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4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OFF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47509178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5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76136891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6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OFF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4796368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7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OFF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98702875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8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11498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B2B20F-CEF0-655A-7E50-55BB952CC362}"/>
              </a:ext>
            </a:extLst>
          </p:cNvPr>
          <p:cNvSpPr txBox="1"/>
          <p:nvPr/>
        </p:nvSpPr>
        <p:spPr>
          <a:xfrm>
            <a:off x="6096000" y="1066276"/>
            <a:ext cx="301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Trace32 attach</a:t>
            </a:r>
            <a:r>
              <a:rPr lang="ko-KR" altLang="en-US" dirty="0"/>
              <a:t>를 위한 설정</a:t>
            </a:r>
          </a:p>
        </p:txBody>
      </p:sp>
    </p:spTree>
    <p:extLst>
      <p:ext uri="{BB962C8B-B14F-4D97-AF65-F5344CB8AC3E}">
        <p14:creationId xmlns:p14="http://schemas.microsoft.com/office/powerpoint/2010/main" val="62180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398AD-2459-A8DE-1407-8F81B0121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91722A6-83C8-5B09-0D40-4A48F236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824484"/>
            <a:ext cx="12134850" cy="586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AD9D71-4A20-3837-237C-70B1BAC226C7}"/>
              </a:ext>
            </a:extLst>
          </p:cNvPr>
          <p:cNvSpPr txBox="1"/>
          <p:nvPr/>
        </p:nvSpPr>
        <p:spPr>
          <a:xfrm>
            <a:off x="271272" y="562874"/>
            <a:ext cx="307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Treace32</a:t>
            </a:r>
            <a:r>
              <a:rPr lang="ko-KR" altLang="en-US" sz="2800" dirty="0"/>
              <a:t> </a:t>
            </a:r>
            <a:r>
              <a:rPr lang="en-US" altLang="ko-KR" sz="2800" dirty="0"/>
              <a:t>Pin</a:t>
            </a:r>
            <a:r>
              <a:rPr lang="ko-KR" altLang="en-US" sz="2800" dirty="0"/>
              <a:t> 연결</a:t>
            </a:r>
          </a:p>
        </p:txBody>
      </p:sp>
    </p:spTree>
    <p:extLst>
      <p:ext uri="{BB962C8B-B14F-4D97-AF65-F5344CB8AC3E}">
        <p14:creationId xmlns:p14="http://schemas.microsoft.com/office/powerpoint/2010/main" val="290711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D60AB-2E5E-88B5-DEEC-765735D7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BF31321-1A22-3566-43B1-1EF933C3CA7D}"/>
              </a:ext>
            </a:extLst>
          </p:cNvPr>
          <p:cNvSpPr txBox="1"/>
          <p:nvPr/>
        </p:nvSpPr>
        <p:spPr>
          <a:xfrm>
            <a:off x="271272" y="562874"/>
            <a:ext cx="307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Treace32</a:t>
            </a:r>
            <a:r>
              <a:rPr lang="ko-KR" altLang="en-US" sz="2800" dirty="0"/>
              <a:t> </a:t>
            </a:r>
            <a:r>
              <a:rPr lang="en-US" altLang="ko-KR" sz="2800" dirty="0"/>
              <a:t>Pin</a:t>
            </a:r>
            <a:r>
              <a:rPr lang="ko-KR" altLang="en-US" sz="2800" dirty="0"/>
              <a:t> 연결</a:t>
            </a:r>
          </a:p>
        </p:txBody>
      </p:sp>
      <p:pic>
        <p:nvPicPr>
          <p:cNvPr id="5" name="그림 4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6F9165-5F2F-3B67-D68A-0767EDE8A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95"/>
            <a:ext cx="12192000" cy="2861543"/>
          </a:xfrm>
          <a:prstGeom prst="rect">
            <a:avLst/>
          </a:prstGeom>
        </p:spPr>
      </p:pic>
      <p:pic>
        <p:nvPicPr>
          <p:cNvPr id="8" name="그림 7" descr="전자 부품, 회로, 전자 공학, 회로 구성요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A9778D-1B62-EDF6-F16D-57E032E7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623" y="491162"/>
            <a:ext cx="2069632" cy="24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2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회로, 전자 부품, 전자 공학, 회로 구성요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0EE8115-42E7-2C99-8D77-36D87A80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14" r="-1"/>
          <a:stretch>
            <a:fillRect/>
          </a:stretch>
        </p:blipFill>
        <p:spPr>
          <a:xfrm>
            <a:off x="1170432" y="814022"/>
            <a:ext cx="3307924" cy="5229955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E5B9529-9C80-9C8D-26CF-A40BF5F6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83032"/>
              </p:ext>
            </p:extLst>
          </p:nvPr>
        </p:nvGraphicFramePr>
        <p:xfrm>
          <a:off x="6096000" y="1554480"/>
          <a:ext cx="3941064" cy="3547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688">
                  <a:extLst>
                    <a:ext uri="{9D8B030D-6E8A-4147-A177-3AD203B41FA5}">
                      <a16:colId xmlns:a16="http://schemas.microsoft.com/office/drawing/2014/main" val="3754272920"/>
                    </a:ext>
                  </a:extLst>
                </a:gridCol>
                <a:gridCol w="1313688">
                  <a:extLst>
                    <a:ext uri="{9D8B030D-6E8A-4147-A177-3AD203B41FA5}">
                      <a16:colId xmlns:a16="http://schemas.microsoft.com/office/drawing/2014/main" val="940613411"/>
                    </a:ext>
                  </a:extLst>
                </a:gridCol>
                <a:gridCol w="1313688">
                  <a:extLst>
                    <a:ext uri="{9D8B030D-6E8A-4147-A177-3AD203B41FA5}">
                      <a16:colId xmlns:a16="http://schemas.microsoft.com/office/drawing/2014/main" val="3458915247"/>
                    </a:ext>
                  </a:extLst>
                </a:gridCol>
              </a:tblGrid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2000" b="1" u="none" strike="noStrike" dirty="0">
                          <a:effectLst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SW201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SW202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3594479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1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OFF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882293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2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OFF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 dirty="0">
                          <a:effectLst/>
                        </a:rPr>
                        <a:t>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75581468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3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39296344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4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OFF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OFF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47509178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5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 dirty="0">
                          <a:effectLst/>
                        </a:rPr>
                        <a:t>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76136891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6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OFF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4796368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7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OFF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98702875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2000" b="1" u="none" strike="noStrike">
                          <a:effectLst/>
                        </a:rPr>
                        <a:t>8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OFF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11498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377620-F350-CAEB-341F-03B0832CECA1}"/>
              </a:ext>
            </a:extLst>
          </p:cNvPr>
          <p:cNvSpPr txBox="1"/>
          <p:nvPr/>
        </p:nvSpPr>
        <p:spPr>
          <a:xfrm>
            <a:off x="6096000" y="1057132"/>
            <a:ext cx="290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Program Download mode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631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74F551-8F74-521A-4109-3AC73457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20251016</a:t>
            </a:r>
            <a:r>
              <a:rPr lang="ko-KR" altLang="en-US" dirty="0"/>
              <a:t> </a:t>
            </a:r>
            <a:r>
              <a:rPr lang="en-US" altLang="ko-KR" dirty="0"/>
              <a:t>version </a:t>
            </a:r>
            <a:r>
              <a:rPr lang="ko-KR" altLang="en-US" dirty="0"/>
              <a:t>이후는 </a:t>
            </a:r>
            <a:r>
              <a:rPr lang="en-US" altLang="ko-KR" dirty="0" err="1"/>
              <a:t>Uart</a:t>
            </a:r>
            <a:r>
              <a:rPr lang="ko-KR" altLang="en-US" dirty="0"/>
              <a:t>가 </a:t>
            </a:r>
            <a:r>
              <a:rPr lang="en-US" altLang="ko-KR" dirty="0"/>
              <a:t>2</a:t>
            </a:r>
            <a:r>
              <a:rPr lang="ko-KR" altLang="en-US" dirty="0"/>
              <a:t>개</a:t>
            </a:r>
          </a:p>
        </p:txBody>
      </p:sp>
      <p:pic>
        <p:nvPicPr>
          <p:cNvPr id="5" name="그림 4" descr="회로, 전자 부품, 전자 공학, 회로 구성요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7533DB-F8E0-77D5-079C-EA47D205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83" y="2382056"/>
            <a:ext cx="6030167" cy="3600953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02DD891-69ED-5971-F380-85F1EC5A1DCA}"/>
              </a:ext>
            </a:extLst>
          </p:cNvPr>
          <p:cNvCxnSpPr>
            <a:cxnSpLocks/>
          </p:cNvCxnSpPr>
          <p:nvPr/>
        </p:nvCxnSpPr>
        <p:spPr>
          <a:xfrm flipH="1">
            <a:off x="6620933" y="2624667"/>
            <a:ext cx="2302934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285F04C-21EB-8FE4-F07A-A3AC51E16879}"/>
              </a:ext>
            </a:extLst>
          </p:cNvPr>
          <p:cNvCxnSpPr>
            <a:cxnSpLocks/>
          </p:cNvCxnSpPr>
          <p:nvPr/>
        </p:nvCxnSpPr>
        <p:spPr>
          <a:xfrm flipH="1" flipV="1">
            <a:off x="7188200" y="5367867"/>
            <a:ext cx="1600200" cy="2963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80F2A7-806E-DFBF-ADCF-A938F11B6A28}"/>
              </a:ext>
            </a:extLst>
          </p:cNvPr>
          <p:cNvSpPr txBox="1"/>
          <p:nvPr/>
        </p:nvSpPr>
        <p:spPr>
          <a:xfrm>
            <a:off x="9008533" y="244000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CR Debug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F3BF2-D81B-FF32-2BE3-37806368AC7B}"/>
              </a:ext>
            </a:extLst>
          </p:cNvPr>
          <p:cNvSpPr txBox="1"/>
          <p:nvPr/>
        </p:nvSpPr>
        <p:spPr>
          <a:xfrm>
            <a:off x="8923867" y="547953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CA Debug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8855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87</Words>
  <Application>Microsoft Office PowerPoint</Application>
  <PresentationFormat>와이드스크린</PresentationFormat>
  <Paragraphs>62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Moibs 5차 보드 작업 환경 Trace32</vt:lpstr>
      <vt:lpstr>PowerPoint 프레젠테이션</vt:lpstr>
      <vt:lpstr>PowerPoint 프레젠테이션</vt:lpstr>
      <vt:lpstr>PowerPoint 프레젠테이션</vt:lpstr>
      <vt:lpstr>PowerPoint 프레젠테이션</vt:lpstr>
      <vt:lpstr>20251016 version 이후는 Uart가 2개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 Lee</dc:creator>
  <cp:lastModifiedBy>Carl Lee</cp:lastModifiedBy>
  <cp:revision>1</cp:revision>
  <dcterms:created xsi:type="dcterms:W3CDTF">2026-01-08T08:45:45Z</dcterms:created>
  <dcterms:modified xsi:type="dcterms:W3CDTF">2026-01-08T09:20:45Z</dcterms:modified>
</cp:coreProperties>
</file>