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4"/>
    <p:sldMasterId id="2147483772" r:id="rId5"/>
    <p:sldMasterId id="2147483791" r:id="rId6"/>
  </p:sldMasterIdLst>
  <p:notesMasterIdLst>
    <p:notesMasterId r:id="rId11"/>
  </p:notesMasterIdLst>
  <p:sldIdLst>
    <p:sldId id="2147471342" r:id="rId7"/>
    <p:sldId id="2147475141" r:id="rId8"/>
    <p:sldId id="2147475142" r:id="rId9"/>
    <p:sldId id="2147475136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FBEBE"/>
    <a:srgbClr val="706F6F"/>
    <a:srgbClr val="999998"/>
    <a:srgbClr val="9E9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8" autoAdjust="0"/>
    <p:restoredTop sz="95587" autoAdjust="0"/>
  </p:normalViewPr>
  <p:slideViewPr>
    <p:cSldViewPr showGuides="1">
      <p:cViewPr varScale="1">
        <p:scale>
          <a:sx n="159" d="100"/>
          <a:sy n="159" d="100"/>
        </p:scale>
        <p:origin x="816" y="138"/>
      </p:cViewPr>
      <p:guideLst/>
    </p:cSldViewPr>
  </p:slideViewPr>
  <p:outlineViewPr>
    <p:cViewPr>
      <p:scale>
        <a:sx n="33" d="100"/>
        <a:sy n="33" d="100"/>
      </p:scale>
      <p:origin x="0" y="-179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7C3E4-834A-4FDE-8876-3ED4986C368E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5D16B-934A-4DDA-AA9D-F9317AC24A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922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IFXSHAPE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50" y="701675"/>
            <a:ext cx="6229350" cy="3505200"/>
          </a:xfrm>
          <a:ln/>
        </p:spPr>
      </p:sp>
      <p:sp>
        <p:nvSpPr>
          <p:cNvPr id="56323" name="IFXSHAPE"/>
          <p:cNvSpPr>
            <a:spLocks noGrp="1" noChangeArrowheads="1"/>
          </p:cNvSpPr>
          <p:nvPr>
            <p:ph type="body" idx="1"/>
          </p:nvPr>
        </p:nvSpPr>
        <p:spPr>
          <a:xfrm>
            <a:off x="831751" y="4441851"/>
            <a:ext cx="4576105" cy="4207123"/>
          </a:xfrm>
          <a:noFill/>
          <a:ln w="9525"/>
        </p:spPr>
        <p:txBody>
          <a:bodyPr/>
          <a:lstStyle/>
          <a:p>
            <a:pPr eaLnBrk="1" hangingPunct="1"/>
            <a:r>
              <a:rPr lang="en-US"/>
              <a:t>● 4</a:t>
            </a:r>
            <a:r>
              <a:rPr lang="ko-KR" altLang="en-US"/>
              <a:t>개 </a:t>
            </a:r>
            <a:r>
              <a:rPr lang="en-US" altLang="ko-KR"/>
              <a:t>BU, 1</a:t>
            </a:r>
            <a:r>
              <a:rPr lang="ko-KR" altLang="en-US"/>
              <a:t>개 사업담당 </a:t>
            </a:r>
            <a:r>
              <a:rPr lang="en-US" altLang="ko-KR"/>
              <a:t>/ </a:t>
            </a:r>
            <a:r>
              <a:rPr lang="en-US"/>
              <a:t>21</a:t>
            </a:r>
            <a:r>
              <a:rPr lang="ko-KR" altLang="en-US"/>
              <a:t>개 실 </a:t>
            </a:r>
            <a:r>
              <a:rPr lang="en-US" altLang="ko-KR"/>
              <a:t>/ </a:t>
            </a:r>
            <a:r>
              <a:rPr lang="en-US"/>
              <a:t>150</a:t>
            </a:r>
            <a:r>
              <a:rPr lang="ko-KR" altLang="en-US"/>
              <a:t>여개 팀</a:t>
            </a:r>
            <a:endParaRPr lang="en-US" altLang="ko-KR"/>
          </a:p>
          <a:p>
            <a:pPr eaLnBrk="1" hangingPunct="1"/>
            <a:r>
              <a:rPr lang="en-US" altLang="ko-KR"/>
              <a:t>● TAM : $1.6B </a:t>
            </a:r>
          </a:p>
          <a:p>
            <a:pPr eaLnBrk="1" hangingPunct="1"/>
            <a:r>
              <a:rPr lang="en-US" altLang="ko-KR"/>
              <a:t>● SAM : $744M</a:t>
            </a:r>
          </a:p>
          <a:p>
            <a:pPr eaLnBrk="1" hangingPunct="1"/>
            <a:r>
              <a:rPr lang="en-US" altLang="ko-KR"/>
              <a:t>● SAM breakdown (744)</a:t>
            </a:r>
          </a:p>
          <a:p>
            <a:pPr eaLnBrk="1" hangingPunct="1"/>
            <a:r>
              <a:rPr lang="en-US" altLang="ko-KR"/>
              <a:t>    ADAS 106</a:t>
            </a:r>
          </a:p>
          <a:p>
            <a:pPr eaLnBrk="1" hangingPunct="1"/>
            <a:r>
              <a:rPr lang="en-US" altLang="ko-KR"/>
              <a:t>    Body 132 (Lamp </a:t>
            </a:r>
            <a:r>
              <a:rPr lang="ko-KR" altLang="en-US"/>
              <a:t>포함</a:t>
            </a:r>
            <a:r>
              <a:rPr lang="en-US" altLang="ko-KR"/>
              <a:t>)</a:t>
            </a:r>
          </a:p>
          <a:p>
            <a:pPr eaLnBrk="1" hangingPunct="1"/>
            <a:r>
              <a:rPr lang="en-US" altLang="ko-KR"/>
              <a:t>    </a:t>
            </a:r>
            <a:r>
              <a:rPr lang="en-US" altLang="ko-KR" err="1"/>
              <a:t>CoGW</a:t>
            </a:r>
            <a:r>
              <a:rPr lang="en-US" altLang="ko-KR"/>
              <a:t> 67</a:t>
            </a:r>
          </a:p>
          <a:p>
            <a:pPr eaLnBrk="1" hangingPunct="1"/>
            <a:r>
              <a:rPr lang="en-US" altLang="ko-KR"/>
              <a:t>    IVI 229</a:t>
            </a:r>
          </a:p>
          <a:p>
            <a:pPr eaLnBrk="1" hangingPunct="1"/>
            <a:r>
              <a:rPr lang="en-US" altLang="ko-KR"/>
              <a:t>    </a:t>
            </a:r>
            <a:r>
              <a:rPr lang="en-US" altLang="ko-KR" err="1"/>
              <a:t>xEV</a:t>
            </a:r>
            <a:r>
              <a:rPr lang="en-US" altLang="ko-KR"/>
              <a:t> 104</a:t>
            </a:r>
          </a:p>
          <a:p>
            <a:pPr eaLnBrk="1" hangingPunct="1"/>
            <a:r>
              <a:rPr lang="en-US" altLang="ko-KR"/>
              <a:t>    Chassis 107</a:t>
            </a:r>
          </a:p>
          <a:p>
            <a:pPr eaLnBrk="1" hangingPunct="1"/>
            <a:endParaRPr lang="en-US" altLang="ko-KR"/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54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IFXSHAPE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50" y="701675"/>
            <a:ext cx="6229350" cy="3505200"/>
          </a:xfrm>
          <a:ln/>
        </p:spPr>
      </p:sp>
      <p:sp>
        <p:nvSpPr>
          <p:cNvPr id="56323" name="IFXSHAPE"/>
          <p:cNvSpPr>
            <a:spLocks noGrp="1" noChangeArrowheads="1"/>
          </p:cNvSpPr>
          <p:nvPr>
            <p:ph type="body" idx="1"/>
          </p:nvPr>
        </p:nvSpPr>
        <p:spPr>
          <a:xfrm>
            <a:off x="831751" y="4441851"/>
            <a:ext cx="4576105" cy="4207123"/>
          </a:xfrm>
          <a:noFill/>
          <a:ln w="9525"/>
        </p:spPr>
        <p:txBody>
          <a:bodyPr/>
          <a:lstStyle/>
          <a:p>
            <a:pPr eaLnBrk="1" hangingPunct="1"/>
            <a:r>
              <a:rPr lang="en-US" altLang="ko-KR"/>
              <a:t>● TAM : $1.6B </a:t>
            </a:r>
          </a:p>
          <a:p>
            <a:pPr eaLnBrk="1" hangingPunct="1"/>
            <a:r>
              <a:rPr lang="en-US" altLang="ko-KR"/>
              <a:t>● SAM : $744M</a:t>
            </a:r>
          </a:p>
          <a:p>
            <a:pPr eaLnBrk="1" hangingPunct="1"/>
            <a:r>
              <a:rPr lang="en-US" altLang="ko-KR"/>
              <a:t>● SAM breakdown (744)</a:t>
            </a:r>
          </a:p>
          <a:p>
            <a:pPr eaLnBrk="1" hangingPunct="1"/>
            <a:r>
              <a:rPr lang="en-US" altLang="ko-KR"/>
              <a:t>    ADAS 106</a:t>
            </a:r>
          </a:p>
          <a:p>
            <a:pPr eaLnBrk="1" hangingPunct="1"/>
            <a:r>
              <a:rPr lang="en-US" altLang="ko-KR"/>
              <a:t>    Body 132 (Lamp </a:t>
            </a:r>
            <a:r>
              <a:rPr lang="ko-KR" altLang="en-US"/>
              <a:t>포함</a:t>
            </a:r>
            <a:r>
              <a:rPr lang="en-US" altLang="ko-KR"/>
              <a:t>)</a:t>
            </a:r>
          </a:p>
          <a:p>
            <a:pPr eaLnBrk="1" hangingPunct="1"/>
            <a:r>
              <a:rPr lang="en-US" altLang="ko-KR"/>
              <a:t>    </a:t>
            </a:r>
            <a:r>
              <a:rPr lang="en-US" altLang="ko-KR" err="1"/>
              <a:t>CoGW</a:t>
            </a:r>
            <a:r>
              <a:rPr lang="en-US" altLang="ko-KR"/>
              <a:t> 67</a:t>
            </a:r>
          </a:p>
          <a:p>
            <a:pPr eaLnBrk="1" hangingPunct="1"/>
            <a:r>
              <a:rPr lang="en-US" altLang="ko-KR"/>
              <a:t>    IVI 229</a:t>
            </a:r>
          </a:p>
          <a:p>
            <a:pPr eaLnBrk="1" hangingPunct="1"/>
            <a:r>
              <a:rPr lang="en-US" altLang="ko-KR"/>
              <a:t>    </a:t>
            </a:r>
            <a:r>
              <a:rPr lang="en-US" altLang="ko-KR" err="1"/>
              <a:t>xEV</a:t>
            </a:r>
            <a:r>
              <a:rPr lang="en-US" altLang="ko-KR"/>
              <a:t> 104</a:t>
            </a:r>
          </a:p>
          <a:p>
            <a:pPr eaLnBrk="1" hangingPunct="1"/>
            <a:r>
              <a:rPr lang="en-US" altLang="ko-KR"/>
              <a:t>    Chassis 107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36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4"/>
          </p:nvPr>
        </p:nvSpPr>
        <p:spPr>
          <a:xfrm>
            <a:off x="468000" y="0"/>
            <a:ext cx="11253600" cy="6156000"/>
          </a:xfrm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252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dirty="0" err="1"/>
              <a:t>Textmasterformat</a:t>
            </a:r>
            <a:br>
              <a:rPr lang="en-US" noProof="0" dirty="0"/>
            </a:b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rgbClr val="9D9D9D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</p:txBody>
      </p:sp>
      <p:pic>
        <p:nvPicPr>
          <p:cNvPr id="5" name="Bild 4" descr="Badge_grey.png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432" y="0"/>
            <a:ext cx="1419800" cy="127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7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23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7999" y="1316991"/>
            <a:ext cx="5460584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ko-KR" altLang="en-US"/>
              <a:t>차트를 추가하려면 아이콘을 클릭하십시오</a:t>
            </a:r>
            <a:endParaRPr lang="en-US" dirty="0"/>
          </a:p>
        </p:txBody>
      </p:sp>
      <p:sp>
        <p:nvSpPr>
          <p:cNvPr id="24" name="Diagrammplatzhalter 8"/>
          <p:cNvSpPr>
            <a:spLocks noGrp="1"/>
          </p:cNvSpPr>
          <p:nvPr>
            <p:ph type="chart" sz="quarter" idx="17"/>
          </p:nvPr>
        </p:nvSpPr>
        <p:spPr>
          <a:xfrm>
            <a:off x="6239416" y="1316991"/>
            <a:ext cx="5460584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ko-KR" altLang="en-US"/>
              <a:t>차트를 추가하려면 아이콘을 클릭하십시오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2BAE940A-B6B2-4062-A10D-8E38DBE86AC8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AE69775-672D-4AA3-8EDA-94057BEF41E6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329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hart lar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19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8000" y="1316991"/>
            <a:ext cx="8712000" cy="406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ko-KR" altLang="en-US"/>
              <a:t>차트를 추가하려면 아이콘을 클릭하십시오</a:t>
            </a:r>
            <a:endParaRPr lang="en-US" dirty="0"/>
          </a:p>
        </p:txBody>
      </p:sp>
      <p:sp>
        <p:nvSpPr>
          <p:cNvPr id="20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D3A74278-5E33-47CA-ADB1-29C6159D0314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4728CF0-38B4-4893-A4B1-B1730B2CF536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0299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 large + cap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468000" y="5940000"/>
            <a:ext cx="11244575" cy="234744"/>
          </a:xfrm>
        </p:spPr>
        <p:txBody>
          <a:bodyPr>
            <a:noAutofit/>
          </a:bodyPr>
          <a:lstStyle>
            <a:lvl1pPr>
              <a:defRPr sz="1400"/>
            </a:lvl1pPr>
            <a:lvl2pPr marL="0" indent="0">
              <a:buNone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18"/>
          </p:nvPr>
        </p:nvSpPr>
        <p:spPr>
          <a:xfrm>
            <a:off x="460375" y="540000"/>
            <a:ext cx="11261725" cy="1875385"/>
          </a:xfrm>
        </p:spPr>
        <p:txBody>
          <a:bodyPr/>
          <a:lstStyle/>
          <a:p>
            <a:pPr lvl="0"/>
            <a:r>
              <a:rPr kumimoji="1" lang="ko-KR" altLang="en-US" noProof="0"/>
              <a:t>마스터 텍스트 스타일을 편집하려면 클릭</a:t>
            </a:r>
          </a:p>
          <a:p>
            <a:pPr lvl="1"/>
            <a:r>
              <a:rPr kumimoji="1" lang="ko-KR" altLang="en-US" noProof="0"/>
              <a:t>두 번째 수준</a:t>
            </a:r>
          </a:p>
          <a:p>
            <a:pPr lvl="2"/>
            <a:r>
              <a:rPr kumimoji="1" lang="ko-KR" altLang="en-US" noProof="0"/>
              <a:t>세 번째 수준</a:t>
            </a:r>
          </a:p>
          <a:p>
            <a:pPr lvl="3"/>
            <a:r>
              <a:rPr kumimoji="1" lang="ko-KR" altLang="en-US" noProof="0"/>
              <a:t>네 번째 수준</a:t>
            </a:r>
          </a:p>
          <a:p>
            <a:pPr lvl="4"/>
            <a:r>
              <a:rPr kumimoji="1" lang="ko-KR" altLang="en-US" noProof="0"/>
              <a:t>다섯 번째 수준</a:t>
            </a:r>
            <a:endParaRPr kumimoji="1" lang="en-US" noProof="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4D5E23-B915-4847-AEAE-600DBB5D7A81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46860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 Charts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23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8000" y="1316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ko-KR" altLang="en-US"/>
              <a:t>차트를 추가하려면 아이콘을 클릭하십시오</a:t>
            </a:r>
            <a:endParaRPr lang="en-US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</p:txBody>
      </p:sp>
      <p:sp>
        <p:nvSpPr>
          <p:cNvPr id="25" name="Diagrammplatzhalter 8"/>
          <p:cNvSpPr>
            <a:spLocks noGrp="1"/>
          </p:cNvSpPr>
          <p:nvPr>
            <p:ph type="chart" sz="quarter" idx="18"/>
          </p:nvPr>
        </p:nvSpPr>
        <p:spPr>
          <a:xfrm>
            <a:off x="4907408" y="1316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ko-KR" altLang="en-US"/>
              <a:t>차트를 추가하려면 아이콘을 클릭하십시오</a:t>
            </a:r>
            <a:endParaRPr lang="en-US" dirty="0"/>
          </a:p>
        </p:txBody>
      </p:sp>
      <p:sp>
        <p:nvSpPr>
          <p:cNvPr id="26" name="Diagrammplatzhalter 8"/>
          <p:cNvSpPr>
            <a:spLocks noGrp="1"/>
          </p:cNvSpPr>
          <p:nvPr>
            <p:ph type="chart" sz="quarter" idx="19"/>
          </p:nvPr>
        </p:nvSpPr>
        <p:spPr>
          <a:xfrm>
            <a:off x="468000" y="3620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ko-KR" altLang="en-US"/>
              <a:t>차트를 추가하려면 아이콘을 클릭하십시오</a:t>
            </a:r>
            <a:endParaRPr lang="en-US" dirty="0"/>
          </a:p>
        </p:txBody>
      </p:sp>
      <p:sp>
        <p:nvSpPr>
          <p:cNvPr id="27" name="Diagrammplatzhalter 8"/>
          <p:cNvSpPr>
            <a:spLocks noGrp="1"/>
          </p:cNvSpPr>
          <p:nvPr>
            <p:ph type="chart" sz="quarter" idx="20"/>
          </p:nvPr>
        </p:nvSpPr>
        <p:spPr>
          <a:xfrm>
            <a:off x="4907408" y="3620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ko-KR" altLang="en-US"/>
              <a:t>차트를 추가하려면 아이콘을 클릭하십시오</a:t>
            </a:r>
            <a:endParaRPr lang="en-US" dirty="0"/>
          </a:p>
        </p:txBody>
      </p:sp>
      <p:cxnSp>
        <p:nvCxnSpPr>
          <p:cNvPr id="10" name="Gerade Verbindung 4">
            <a:extLst>
              <a:ext uri="{FF2B5EF4-FFF2-40B4-BE49-F238E27FC236}">
                <a16:creationId xmlns:a16="http://schemas.microsoft.com/office/drawing/2014/main" id="{52C5DDBA-90B9-4961-A14B-98B9546E714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1F78BC6-0B72-4CC4-A317-57441D7DC260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1197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abl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</p:txBody>
      </p:sp>
      <p:sp>
        <p:nvSpPr>
          <p:cNvPr id="20" name="Tabellenplatzhalter 8"/>
          <p:cNvSpPr>
            <a:spLocks noGrp="1"/>
          </p:cNvSpPr>
          <p:nvPr>
            <p:ph type="tbl" sz="quarter" idx="18"/>
          </p:nvPr>
        </p:nvSpPr>
        <p:spPr>
          <a:xfrm>
            <a:off x="468000" y="1424991"/>
            <a:ext cx="8711997" cy="4248000"/>
          </a:xfrm>
        </p:spPr>
        <p:txBody>
          <a:bodyPr/>
          <a:lstStyle/>
          <a:p>
            <a:r>
              <a:rPr lang="ko-KR" altLang="en-US"/>
              <a:t>표를 추가하려면 아이콘을 클릭하십시오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E5422D39-5700-42E9-887F-A22446232645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FF0E8D3-434B-43F4-ACAB-F8D5845A79B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0067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468000" y="540000"/>
            <a:ext cx="11253600" cy="5616000"/>
          </a:xfrm>
          <a:noFill/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000" y="1080000"/>
            <a:ext cx="7920000" cy="1500237"/>
          </a:xfrm>
          <a:solidFill>
            <a:schemeClr val="tx2"/>
          </a:solidFill>
        </p:spPr>
        <p:txBody>
          <a:bodyPr wrap="square" lIns="252000" tIns="180000" rIns="180000" bIns="180000">
            <a:spAutoFit/>
          </a:bodyPr>
          <a:lstStyle>
            <a:lvl1pPr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07C9A7-2C7A-479E-8A14-E5E5068DFD5E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2457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479376" y="540000"/>
            <a:ext cx="11253600" cy="56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000" y="1080000"/>
            <a:ext cx="7920000" cy="1500237"/>
          </a:xfrm>
          <a:solidFill>
            <a:schemeClr val="tx2"/>
          </a:solidFill>
        </p:spPr>
        <p:txBody>
          <a:bodyPr lIns="252000" tIns="180000" rIns="180000" bIns="180000">
            <a:spAutoFit/>
          </a:bodyPr>
          <a:lstStyle>
            <a:lvl1pPr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15D4EC-C520-47A7-A87B-61E2B6F34AB7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0298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468000" y="540000"/>
            <a:ext cx="11253600" cy="56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1080000" y="1387018"/>
            <a:ext cx="5280000" cy="300339"/>
          </a:xfrm>
        </p:spPr>
        <p:txBody>
          <a:bodyPr wrap="square">
            <a:spAutoFit/>
          </a:bodyPr>
          <a:lstStyle>
            <a:lvl1pPr>
              <a:spcAft>
                <a:spcPts val="0"/>
              </a:spcAft>
              <a:defRPr sz="1800" b="1" cap="none" baseline="0">
                <a:solidFill>
                  <a:schemeClr val="bg1"/>
                </a:solidFill>
                <a:latin typeface="+mj-lt"/>
              </a:defRPr>
            </a:lvl1pPr>
            <a:lvl2pPr>
              <a:defRPr sz="1100" b="1" cap="all" baseline="0">
                <a:latin typeface="+mj-lt"/>
              </a:defRPr>
            </a:lvl2pPr>
            <a:lvl3pPr>
              <a:defRPr sz="1100" b="1" cap="all" baseline="0">
                <a:latin typeface="+mj-lt"/>
              </a:defRPr>
            </a:lvl3pPr>
            <a:lvl4pPr>
              <a:defRPr sz="1100" b="1" cap="all" baseline="0">
                <a:latin typeface="+mj-lt"/>
              </a:defRPr>
            </a:lvl4pPr>
            <a:lvl5pPr>
              <a:defRPr sz="1100" b="1" cap="all" baseline="0">
                <a:latin typeface="+mj-lt"/>
              </a:defRPr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1080000" y="1124744"/>
            <a:ext cx="2400000" cy="0"/>
          </a:xfrm>
          <a:prstGeom prst="line">
            <a:avLst/>
          </a:prstGeom>
          <a:ln w="38100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943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4"/>
          </p:nvPr>
        </p:nvSpPr>
        <p:spPr>
          <a:xfrm>
            <a:off x="468000" y="0"/>
            <a:ext cx="11253600" cy="6156000"/>
          </a:xfrm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252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dirty="0" err="1"/>
              <a:t>Textmasterformat</a:t>
            </a:r>
            <a:br>
              <a:rPr lang="en-US" noProof="0" dirty="0"/>
            </a:b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rgbClr val="9D9D9D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pic>
        <p:nvPicPr>
          <p:cNvPr id="5" name="Bild 4" descr="Badge_grey.png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432" y="0"/>
            <a:ext cx="1419800" cy="127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011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468000" y="0"/>
            <a:ext cx="11253600" cy="615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180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dirty="0" err="1"/>
              <a:t>Textmasterformat</a:t>
            </a:r>
            <a:br>
              <a:rPr lang="en-US" noProof="0" dirty="0"/>
            </a:b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chemeClr val="bg1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9396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468000" y="0"/>
            <a:ext cx="11253600" cy="615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180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dirty="0" err="1"/>
              <a:t>Textmasterformat</a:t>
            </a:r>
            <a:br>
              <a:rPr lang="en-US" noProof="0" dirty="0"/>
            </a:b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chemeClr val="bg1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</p:txBody>
      </p:sp>
    </p:spTree>
    <p:extLst>
      <p:ext uri="{BB962C8B-B14F-4D97-AF65-F5344CB8AC3E}">
        <p14:creationId xmlns:p14="http://schemas.microsoft.com/office/powerpoint/2010/main" val="13658750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8000" y="1424991"/>
            <a:ext cx="11244574" cy="283153"/>
          </a:xfrm>
          <a:ln>
            <a:noFill/>
          </a:ln>
        </p:spPr>
        <p:txBody>
          <a:bodyPr wrap="square">
            <a:spAutoFit/>
          </a:bodyPr>
          <a:lstStyle>
            <a:lvl1pPr marL="177800" indent="-17780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tabLst>
                <a:tab pos="7177088" algn="r"/>
              </a:tabLst>
              <a:defRPr sz="1600"/>
            </a:lvl1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57979797-8531-40C9-AA25-B52E6916CE05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CA12777-30D4-4D1C-8DE6-98573AE3C7E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71455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8000" y="1424991"/>
            <a:ext cx="11244574" cy="1887696"/>
          </a:xfrm>
        </p:spPr>
        <p:txBody>
          <a:bodyPr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1pPr>
            <a:lvl2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2pPr>
            <a:lvl3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3pPr>
            <a:lvl4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4pPr>
            <a:lvl5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A15355D3-CEB8-489E-88A7-11B56E874514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8D4BE4-8D41-47B8-82B8-4716B88FC765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99776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 2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36506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5"/>
          </p:nvPr>
        </p:nvSpPr>
        <p:spPr>
          <a:xfrm>
            <a:off x="6276068" y="1424991"/>
            <a:ext cx="5436506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BE3FFBE7-B0B8-40F2-A1F7-6933ED5360BE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EAF2150-6F57-40CA-BDAB-D10D46B6BCF5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1828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1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24002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sp>
        <p:nvSpPr>
          <p:cNvPr id="15" name="Bildplatzhalter 3"/>
          <p:cNvSpPr>
            <a:spLocks noGrp="1"/>
          </p:cNvSpPr>
          <p:nvPr>
            <p:ph type="pic" sz="quarter" idx="15"/>
          </p:nvPr>
        </p:nvSpPr>
        <p:spPr>
          <a:xfrm>
            <a:off x="6300000" y="1424991"/>
            <a:ext cx="5400000" cy="4248000"/>
          </a:xfrm>
          <a:ln w="6350">
            <a:noFill/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A82DFE47-0884-463E-8FD8-434DEC37F45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55447A-6505-45C3-AE39-4AE7D090C022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65247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24002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sp>
        <p:nvSpPr>
          <p:cNvPr id="1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6300000" y="1424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6" name="Bildplatzhalter 3"/>
          <p:cNvSpPr>
            <a:spLocks noGrp="1"/>
          </p:cNvSpPr>
          <p:nvPr>
            <p:ph type="pic" sz="quarter" idx="16"/>
          </p:nvPr>
        </p:nvSpPr>
        <p:spPr>
          <a:xfrm>
            <a:off x="9072352" y="1424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7" name="Bildplatzhalter 3"/>
          <p:cNvSpPr>
            <a:spLocks noGrp="1"/>
          </p:cNvSpPr>
          <p:nvPr>
            <p:ph type="pic" sz="quarter" idx="17"/>
          </p:nvPr>
        </p:nvSpPr>
        <p:spPr>
          <a:xfrm>
            <a:off x="6300000" y="3548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8" name="Bildplatzhalter 3"/>
          <p:cNvSpPr>
            <a:spLocks noGrp="1"/>
          </p:cNvSpPr>
          <p:nvPr>
            <p:ph type="pic" sz="quarter" idx="18"/>
          </p:nvPr>
        </p:nvSpPr>
        <p:spPr>
          <a:xfrm>
            <a:off x="9072352" y="3548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cxnSp>
        <p:nvCxnSpPr>
          <p:cNvPr id="10" name="Gerade Verbindung 4">
            <a:extLst>
              <a:ext uri="{FF2B5EF4-FFF2-40B4-BE49-F238E27FC236}">
                <a16:creationId xmlns:a16="http://schemas.microsoft.com/office/drawing/2014/main" id="{B76D4DD0-4EDD-4DFD-9117-94AB0DE11A6B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2371FC-0F29-480A-B969-A89E454B9A4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909966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 lar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sp>
        <p:nvSpPr>
          <p:cNvPr id="20" name="Bildplatzhalter 8"/>
          <p:cNvSpPr>
            <a:spLocks noGrp="1"/>
          </p:cNvSpPr>
          <p:nvPr>
            <p:ph type="pic" sz="quarter" idx="18"/>
          </p:nvPr>
        </p:nvSpPr>
        <p:spPr>
          <a:xfrm>
            <a:off x="468000" y="1424991"/>
            <a:ext cx="8712000" cy="4248000"/>
          </a:xfrm>
        </p:spPr>
        <p:txBody>
          <a:bodyPr lIns="144000" tIns="144000">
            <a:no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CE41CD3C-03A4-4769-A3DC-5D30FCB02D61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91FE76-0178-4C83-9226-A156A31B3252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7762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24" name="Diagrammplatzhalter 8"/>
          <p:cNvSpPr>
            <a:spLocks noGrp="1"/>
          </p:cNvSpPr>
          <p:nvPr>
            <p:ph type="chart" sz="quarter" idx="17"/>
          </p:nvPr>
        </p:nvSpPr>
        <p:spPr>
          <a:xfrm>
            <a:off x="6480000" y="1316991"/>
            <a:ext cx="5220000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8" y="1424991"/>
            <a:ext cx="5417647" cy="1887696"/>
          </a:xfrm>
        </p:spPr>
        <p:txBody>
          <a:bodyPr wrap="square">
            <a:spAutoFit/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 dirty="0"/>
          </a:p>
        </p:txBody>
      </p:sp>
      <p:cxnSp>
        <p:nvCxnSpPr>
          <p:cNvPr id="8" name="Gerade Verbindung 4">
            <a:extLst>
              <a:ext uri="{FF2B5EF4-FFF2-40B4-BE49-F238E27FC236}">
                <a16:creationId xmlns:a16="http://schemas.microsoft.com/office/drawing/2014/main" id="{48124AEF-254D-4661-97A8-FC2C4E7C939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DBF616-3B50-4D44-BED7-0BF75E4E5F14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7836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23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7999" y="1316991"/>
            <a:ext cx="5460584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4" name="Diagrammplatzhalter 8"/>
          <p:cNvSpPr>
            <a:spLocks noGrp="1"/>
          </p:cNvSpPr>
          <p:nvPr>
            <p:ph type="chart" sz="quarter" idx="17"/>
          </p:nvPr>
        </p:nvSpPr>
        <p:spPr>
          <a:xfrm>
            <a:off x="6239416" y="1316991"/>
            <a:ext cx="5460584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2BAE940A-B6B2-4062-A10D-8E38DBE86AC8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AE69775-672D-4AA3-8EDA-94057BEF41E6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094828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hart lar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9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8000" y="1316991"/>
            <a:ext cx="8712000" cy="406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0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D3A74278-5E33-47CA-ADB1-29C6159D0314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4728CF0-38B4-4893-A4B1-B1730B2CF536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29780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 large + cap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468000" y="5940000"/>
            <a:ext cx="11244575" cy="234744"/>
          </a:xfrm>
        </p:spPr>
        <p:txBody>
          <a:bodyPr>
            <a:noAutofit/>
          </a:bodyPr>
          <a:lstStyle>
            <a:lvl1pPr>
              <a:defRPr sz="1400"/>
            </a:lvl1pPr>
            <a:lvl2pPr marL="0" indent="0">
              <a:buNone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18"/>
          </p:nvPr>
        </p:nvSpPr>
        <p:spPr>
          <a:xfrm>
            <a:off x="460375" y="540000"/>
            <a:ext cx="11261725" cy="1875385"/>
          </a:xfrm>
        </p:spPr>
        <p:txBody>
          <a:bodyPr/>
          <a:lstStyle/>
          <a:p>
            <a:pPr lvl="0"/>
            <a:r>
              <a:rPr kumimoji="1"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  <a:endParaRPr kumimoji="1" lang="en-US" noProof="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4D5E23-B915-4847-AEAE-600DBB5D7A81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013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8000" y="1424991"/>
            <a:ext cx="11244574" cy="283153"/>
          </a:xfrm>
          <a:ln>
            <a:noFill/>
          </a:ln>
        </p:spPr>
        <p:txBody>
          <a:bodyPr wrap="square">
            <a:spAutoFit/>
          </a:bodyPr>
          <a:lstStyle>
            <a:lvl1pPr marL="177800" indent="-17780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tabLst>
                <a:tab pos="7177088" algn="r"/>
              </a:tabLst>
              <a:defRPr sz="1600"/>
            </a:lvl1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57979797-8531-40C9-AA25-B52E6916CE05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CA12777-30D4-4D1C-8DE6-98573AE3C7E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40004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 Charts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23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8000" y="1316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sp>
        <p:nvSpPr>
          <p:cNvPr id="25" name="Diagrammplatzhalter 8"/>
          <p:cNvSpPr>
            <a:spLocks noGrp="1"/>
          </p:cNvSpPr>
          <p:nvPr>
            <p:ph type="chart" sz="quarter" idx="18"/>
          </p:nvPr>
        </p:nvSpPr>
        <p:spPr>
          <a:xfrm>
            <a:off x="4907408" y="1316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6" name="Diagrammplatzhalter 8"/>
          <p:cNvSpPr>
            <a:spLocks noGrp="1"/>
          </p:cNvSpPr>
          <p:nvPr>
            <p:ph type="chart" sz="quarter" idx="19"/>
          </p:nvPr>
        </p:nvSpPr>
        <p:spPr>
          <a:xfrm>
            <a:off x="468000" y="3620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sp>
        <p:nvSpPr>
          <p:cNvPr id="27" name="Diagrammplatzhalter 8"/>
          <p:cNvSpPr>
            <a:spLocks noGrp="1"/>
          </p:cNvSpPr>
          <p:nvPr>
            <p:ph type="chart" sz="quarter" idx="20"/>
          </p:nvPr>
        </p:nvSpPr>
        <p:spPr>
          <a:xfrm>
            <a:off x="4907408" y="3620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ja-JP" altLang="en-US"/>
              <a:t>グラフを追加</a:t>
            </a:r>
            <a:endParaRPr lang="en-US" dirty="0"/>
          </a:p>
        </p:txBody>
      </p:sp>
      <p:cxnSp>
        <p:nvCxnSpPr>
          <p:cNvPr id="10" name="Gerade Verbindung 4">
            <a:extLst>
              <a:ext uri="{FF2B5EF4-FFF2-40B4-BE49-F238E27FC236}">
                <a16:creationId xmlns:a16="http://schemas.microsoft.com/office/drawing/2014/main" id="{52C5DDBA-90B9-4961-A14B-98B9546E714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1F78BC6-0B72-4CC4-A317-57441D7DC260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7777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abl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sp>
        <p:nvSpPr>
          <p:cNvPr id="20" name="Tabellenplatzhalter 8"/>
          <p:cNvSpPr>
            <a:spLocks noGrp="1"/>
          </p:cNvSpPr>
          <p:nvPr>
            <p:ph type="tbl" sz="quarter" idx="18"/>
          </p:nvPr>
        </p:nvSpPr>
        <p:spPr>
          <a:xfrm>
            <a:off x="468000" y="1424991"/>
            <a:ext cx="8711997" cy="4248000"/>
          </a:xfrm>
        </p:spPr>
        <p:txBody>
          <a:bodyPr/>
          <a:lstStyle/>
          <a:p>
            <a:r>
              <a:rPr lang="ja-JP" altLang="en-US"/>
              <a:t>表を追加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E5422D39-5700-42E9-887F-A22446232645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FF0E8D3-434B-43F4-ACAB-F8D5845A79B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62304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468000" y="540000"/>
            <a:ext cx="11253600" cy="5616000"/>
          </a:xfrm>
          <a:noFill/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000" y="1080000"/>
            <a:ext cx="7920000" cy="1500237"/>
          </a:xfrm>
          <a:solidFill>
            <a:schemeClr val="tx2"/>
          </a:solidFill>
        </p:spPr>
        <p:txBody>
          <a:bodyPr wrap="square" lIns="252000" tIns="180000" rIns="180000" bIns="180000">
            <a:spAutoFit/>
          </a:bodyPr>
          <a:lstStyle>
            <a:lvl1pPr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07C9A7-2C7A-479E-8A14-E5E5068DFD5E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4678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479376" y="540000"/>
            <a:ext cx="11253600" cy="56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000" y="1080000"/>
            <a:ext cx="7920000" cy="1500237"/>
          </a:xfrm>
          <a:solidFill>
            <a:schemeClr val="tx2"/>
          </a:solidFill>
        </p:spPr>
        <p:txBody>
          <a:bodyPr lIns="252000" tIns="180000" rIns="180000" bIns="180000">
            <a:spAutoFit/>
          </a:bodyPr>
          <a:lstStyle>
            <a:lvl1pPr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15D4EC-C520-47A7-A87B-61E2B6F34AB7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04429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468000" y="540000"/>
            <a:ext cx="11253600" cy="56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1080000" y="1387018"/>
            <a:ext cx="5280000" cy="300339"/>
          </a:xfrm>
        </p:spPr>
        <p:txBody>
          <a:bodyPr wrap="square">
            <a:spAutoFit/>
          </a:bodyPr>
          <a:lstStyle>
            <a:lvl1pPr>
              <a:spcAft>
                <a:spcPts val="0"/>
              </a:spcAft>
              <a:defRPr sz="1800" b="1" cap="none" baseline="0">
                <a:solidFill>
                  <a:schemeClr val="bg1"/>
                </a:solidFill>
                <a:latin typeface="+mj-lt"/>
              </a:defRPr>
            </a:lvl1pPr>
            <a:lvl2pPr>
              <a:defRPr sz="1100" b="1" cap="all" baseline="0">
                <a:latin typeface="+mj-lt"/>
              </a:defRPr>
            </a:lvl2pPr>
            <a:lvl3pPr>
              <a:defRPr sz="1100" b="1" cap="all" baseline="0">
                <a:latin typeface="+mj-lt"/>
              </a:defRPr>
            </a:lvl3pPr>
            <a:lvl4pPr>
              <a:defRPr sz="1100" b="1" cap="all" baseline="0">
                <a:latin typeface="+mj-lt"/>
              </a:defRPr>
            </a:lvl4pPr>
            <a:lvl5pPr>
              <a:defRPr sz="1100" b="1" cap="all" baseline="0">
                <a:latin typeface="+mj-lt"/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1080000" y="1124744"/>
            <a:ext cx="2400000" cy="0"/>
          </a:xfrm>
          <a:prstGeom prst="line">
            <a:avLst/>
          </a:prstGeom>
          <a:ln w="38100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9747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7999" y="597227"/>
            <a:ext cx="11244575" cy="45550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noProof="0"/>
              <a:t>Title format</a:t>
            </a:r>
            <a:endParaRPr lang="ja-JP" altLang="en-US" noProof="0"/>
          </a:p>
        </p:txBody>
      </p:sp>
      <p:sp>
        <p:nvSpPr>
          <p:cNvPr id="9" name="Inhaltsplatzhalter 2"/>
          <p:cNvSpPr>
            <a:spLocks noGrp="1"/>
          </p:cNvSpPr>
          <p:nvPr>
            <p:ph idx="10" hasCustomPrompt="1"/>
          </p:nvPr>
        </p:nvSpPr>
        <p:spPr>
          <a:xfrm>
            <a:off x="468000" y="1424990"/>
            <a:ext cx="11244574" cy="20415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800" baseline="0"/>
            </a:lvl2pPr>
            <a:lvl3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800"/>
            </a:lvl3pPr>
            <a:lvl4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800"/>
            </a:lvl4pPr>
            <a:lvl5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800"/>
            </a:lvl5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noProof="0"/>
              <a:t>Text master format</a:t>
            </a:r>
          </a:p>
          <a:p>
            <a:pPr lvl="1"/>
            <a:r>
              <a:rPr lang="en-US" altLang="ja-JP" noProof="0"/>
              <a:t>2nd level</a:t>
            </a:r>
            <a:endParaRPr lang="ja-JP" altLang="en-US" noProof="0"/>
          </a:p>
          <a:p>
            <a:pPr lvl="2"/>
            <a:r>
              <a:rPr lang="en-US" altLang="ja-JP" noProof="0"/>
              <a:t>3rd level</a:t>
            </a:r>
            <a:endParaRPr lang="ja-JP" altLang="en-US" noProof="0"/>
          </a:p>
          <a:p>
            <a:pPr lvl="3"/>
            <a:r>
              <a:rPr lang="en-US" altLang="ja-JP" noProof="0"/>
              <a:t>4th level</a:t>
            </a:r>
            <a:endParaRPr lang="ja-JP" altLang="en-US" noProof="0"/>
          </a:p>
          <a:p>
            <a:pPr lvl="4"/>
            <a:r>
              <a:rPr lang="en-US" altLang="ja-JP" noProof="0"/>
              <a:t>5th level</a:t>
            </a:r>
            <a:endParaRPr lang="en-US" noProof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2A12CED-D194-4232-9846-11BBEF072B5F}"/>
              </a:ext>
            </a:extLst>
          </p:cNvPr>
          <p:cNvSpPr txBox="1"/>
          <p:nvPr userDrawn="1"/>
        </p:nvSpPr>
        <p:spPr>
          <a:xfrm>
            <a:off x="5638800" y="6511903"/>
            <a:ext cx="914400" cy="16158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fld id="{9DCDC11F-C831-4CCB-9928-B7F9EF1EAAC6}" type="slidenum">
              <a:rPr kumimoji="1" lang="ja-JP" altLang="en-US" sz="1050" smtClean="0">
                <a:solidFill>
                  <a:schemeClr val="tx2"/>
                </a:solidFill>
                <a:latin typeface="+mj-lt"/>
              </a:rPr>
              <a:pPr algn="ctr"/>
              <a:t>‹#›</a:t>
            </a:fld>
            <a:endParaRPr kumimoji="1" lang="ja-JP" altLang="en-US" sz="105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89119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sz="quarter" idx="14"/>
          </p:nvPr>
        </p:nvSpPr>
        <p:spPr>
          <a:xfrm>
            <a:off x="468000" y="0"/>
            <a:ext cx="11253600" cy="6156000"/>
          </a:xfrm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252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err="1"/>
              <a:t>Textmasterformat</a:t>
            </a:r>
            <a:br>
              <a:rPr lang="en-US" noProof="0"/>
            </a:br>
            <a:r>
              <a:rPr lang="en-US" noProof="0" err="1"/>
              <a:t>bearbeiten</a:t>
            </a:r>
            <a:endParaRPr lang="en-US" noProof="0"/>
          </a:p>
          <a:p>
            <a:pPr lvl="1"/>
            <a:r>
              <a:rPr lang="en-US" noProof="0" err="1"/>
              <a:t>Zweite</a:t>
            </a:r>
            <a:r>
              <a:rPr lang="en-US" noProof="0"/>
              <a:t> </a:t>
            </a:r>
            <a:r>
              <a:rPr lang="en-US" noProof="0" err="1"/>
              <a:t>Ebene</a:t>
            </a:r>
            <a:endParaRPr lang="en-US" noProof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rgbClr val="9D9D9D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</p:txBody>
      </p:sp>
      <p:pic>
        <p:nvPicPr>
          <p:cNvPr id="5" name="Bild 4" descr="Badge_grey.png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432" y="0"/>
            <a:ext cx="1419800" cy="127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131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468000" y="0"/>
            <a:ext cx="11253600" cy="615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180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err="1"/>
              <a:t>Textmasterformat</a:t>
            </a:r>
            <a:br>
              <a:rPr lang="en-US" noProof="0"/>
            </a:br>
            <a:r>
              <a:rPr lang="en-US" noProof="0" err="1"/>
              <a:t>bearbeiten</a:t>
            </a:r>
            <a:endParaRPr lang="en-US" noProof="0"/>
          </a:p>
          <a:p>
            <a:pPr lvl="1"/>
            <a:r>
              <a:rPr lang="en-US" noProof="0" err="1"/>
              <a:t>Zweite</a:t>
            </a:r>
            <a:r>
              <a:rPr lang="en-US" noProof="0"/>
              <a:t> </a:t>
            </a:r>
            <a:r>
              <a:rPr lang="en-US" noProof="0" err="1"/>
              <a:t>Ebene</a:t>
            </a:r>
            <a:endParaRPr lang="en-US" noProof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chemeClr val="bg1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92340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8000" y="1424991"/>
            <a:ext cx="11244574" cy="283153"/>
          </a:xfrm>
          <a:ln>
            <a:noFill/>
          </a:ln>
        </p:spPr>
        <p:txBody>
          <a:bodyPr wrap="square">
            <a:spAutoFit/>
          </a:bodyPr>
          <a:lstStyle>
            <a:lvl1pPr marL="177800" indent="-17780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tabLst>
                <a:tab pos="7177088" algn="r"/>
              </a:tabLst>
              <a:defRPr sz="1600"/>
            </a:lvl1pPr>
          </a:lstStyle>
          <a:p>
            <a:pPr lvl="0"/>
            <a:r>
              <a:rPr lang="en-US" altLang="ja-JP" noProof="0"/>
              <a:t>Click to edit Master text styles</a:t>
            </a:r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57979797-8531-40C9-AA25-B52E6916CE05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CA12777-30D4-4D1C-8DE6-98573AE3C7E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56712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8000" y="1424991"/>
            <a:ext cx="11244574" cy="1887696"/>
          </a:xfrm>
        </p:spPr>
        <p:txBody>
          <a:bodyPr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1pPr>
            <a:lvl2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2pPr>
            <a:lvl3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3pPr>
            <a:lvl4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4pPr>
            <a:lvl5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  <a:endParaRPr lang="en-US" noProof="0"/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A15355D3-CEB8-489E-88A7-11B56E874514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8D4BE4-8D41-47B8-82B8-4716B88FC765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8841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468000" y="1424991"/>
            <a:ext cx="11244574" cy="1887696"/>
          </a:xfrm>
        </p:spPr>
        <p:txBody>
          <a:bodyPr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1pPr>
            <a:lvl2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2pPr>
            <a:lvl3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3pPr>
            <a:lvl4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4pPr>
            <a:lvl5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defRPr sz="1600"/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  <a:p>
            <a:pPr lvl="3"/>
            <a:r>
              <a:rPr lang="ko-KR" altLang="en-US" noProof="0"/>
              <a:t>네 번째 수준</a:t>
            </a:r>
          </a:p>
          <a:p>
            <a:pPr lvl="4"/>
            <a:r>
              <a:rPr lang="ko-KR" altLang="en-US" noProof="0"/>
              <a:t>다섯 번째 수준</a:t>
            </a:r>
            <a:endParaRPr lang="en-US" noProof="0" dirty="0"/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A15355D3-CEB8-489E-88A7-11B56E874514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8D4BE4-8D41-47B8-82B8-4716B88FC765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09110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 2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36506" cy="1887696"/>
          </a:xfrm>
        </p:spPr>
        <p:txBody>
          <a:bodyPr wrap="square">
            <a:spAutoFit/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  <a:endParaRPr lang="en-US" noProof="0"/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5"/>
          </p:nvPr>
        </p:nvSpPr>
        <p:spPr>
          <a:xfrm>
            <a:off x="6276068" y="1424991"/>
            <a:ext cx="5436506" cy="1887696"/>
          </a:xfrm>
        </p:spPr>
        <p:txBody>
          <a:bodyPr wrap="square">
            <a:spAutoFit/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  <a:endParaRPr lang="en-US" noProof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BE3FFBE7-B0B8-40F2-A1F7-6933ED5360BE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EAF2150-6F57-40CA-BDAB-D10D46B6BCF5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321689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1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24002" cy="1887696"/>
          </a:xfrm>
        </p:spPr>
        <p:txBody>
          <a:bodyPr wrap="square">
            <a:spAutoFit/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  <a:endParaRPr lang="en-US" noProof="0"/>
          </a:p>
        </p:txBody>
      </p:sp>
      <p:sp>
        <p:nvSpPr>
          <p:cNvPr id="15" name="Bildplatzhalter 3"/>
          <p:cNvSpPr>
            <a:spLocks noGrp="1"/>
          </p:cNvSpPr>
          <p:nvPr>
            <p:ph type="pic" sz="quarter" idx="15"/>
          </p:nvPr>
        </p:nvSpPr>
        <p:spPr>
          <a:xfrm>
            <a:off x="6300000" y="1424991"/>
            <a:ext cx="5400000" cy="4248000"/>
          </a:xfrm>
          <a:ln w="6350">
            <a:noFill/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A82DFE47-0884-463E-8FD8-434DEC37F45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55447A-6505-45C3-AE39-4AE7D090C022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682555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24002" cy="1887696"/>
          </a:xfrm>
        </p:spPr>
        <p:txBody>
          <a:bodyPr wrap="square">
            <a:spAutoFit/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  <a:endParaRPr lang="en-US" noProof="0"/>
          </a:p>
        </p:txBody>
      </p:sp>
      <p:sp>
        <p:nvSpPr>
          <p:cNvPr id="1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6300000" y="1424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sp>
        <p:nvSpPr>
          <p:cNvPr id="16" name="Bildplatzhalter 3"/>
          <p:cNvSpPr>
            <a:spLocks noGrp="1"/>
          </p:cNvSpPr>
          <p:nvPr>
            <p:ph type="pic" sz="quarter" idx="16"/>
          </p:nvPr>
        </p:nvSpPr>
        <p:spPr>
          <a:xfrm>
            <a:off x="9072352" y="1424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sp>
        <p:nvSpPr>
          <p:cNvPr id="17" name="Bildplatzhalter 3"/>
          <p:cNvSpPr>
            <a:spLocks noGrp="1"/>
          </p:cNvSpPr>
          <p:nvPr>
            <p:ph type="pic" sz="quarter" idx="17"/>
          </p:nvPr>
        </p:nvSpPr>
        <p:spPr>
          <a:xfrm>
            <a:off x="6300000" y="3548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sp>
        <p:nvSpPr>
          <p:cNvPr id="18" name="Bildplatzhalter 3"/>
          <p:cNvSpPr>
            <a:spLocks noGrp="1"/>
          </p:cNvSpPr>
          <p:nvPr>
            <p:ph type="pic" sz="quarter" idx="18"/>
          </p:nvPr>
        </p:nvSpPr>
        <p:spPr>
          <a:xfrm>
            <a:off x="9072352" y="3548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cxnSp>
        <p:nvCxnSpPr>
          <p:cNvPr id="10" name="Gerade Verbindung 4">
            <a:extLst>
              <a:ext uri="{FF2B5EF4-FFF2-40B4-BE49-F238E27FC236}">
                <a16:creationId xmlns:a16="http://schemas.microsoft.com/office/drawing/2014/main" id="{B76D4DD0-4EDD-4DFD-9117-94AB0DE11A6B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2371FC-0F29-480A-B969-A89E454B9A4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6876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 lar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</p:txBody>
      </p:sp>
      <p:sp>
        <p:nvSpPr>
          <p:cNvPr id="20" name="Bildplatzhalter 8"/>
          <p:cNvSpPr>
            <a:spLocks noGrp="1"/>
          </p:cNvSpPr>
          <p:nvPr>
            <p:ph type="pic" sz="quarter" idx="18"/>
          </p:nvPr>
        </p:nvSpPr>
        <p:spPr>
          <a:xfrm>
            <a:off x="468000" y="1424991"/>
            <a:ext cx="8712000" cy="4248000"/>
          </a:xfrm>
        </p:spPr>
        <p:txBody>
          <a:bodyPr lIns="144000" tIns="144000">
            <a:noAutofit/>
          </a:bodyPr>
          <a:lstStyle>
            <a:lvl1pPr>
              <a:defRPr sz="1000"/>
            </a:lvl1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CE41CD3C-03A4-4769-A3DC-5D30FCB02D61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91FE76-0178-4C83-9226-A156A31B3252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27973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24" name="Diagrammplatzhalter 8"/>
          <p:cNvSpPr>
            <a:spLocks noGrp="1"/>
          </p:cNvSpPr>
          <p:nvPr>
            <p:ph type="chart" sz="quarter" idx="17"/>
          </p:nvPr>
        </p:nvSpPr>
        <p:spPr>
          <a:xfrm>
            <a:off x="6480000" y="1316991"/>
            <a:ext cx="5220000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8" y="1424991"/>
            <a:ext cx="5417647" cy="1887696"/>
          </a:xfrm>
        </p:spPr>
        <p:txBody>
          <a:bodyPr wrap="square">
            <a:spAutoFit/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  <a:endParaRPr lang="en-US" noProof="0"/>
          </a:p>
        </p:txBody>
      </p:sp>
      <p:cxnSp>
        <p:nvCxnSpPr>
          <p:cNvPr id="8" name="Gerade Verbindung 4">
            <a:extLst>
              <a:ext uri="{FF2B5EF4-FFF2-40B4-BE49-F238E27FC236}">
                <a16:creationId xmlns:a16="http://schemas.microsoft.com/office/drawing/2014/main" id="{48124AEF-254D-4661-97A8-FC2C4E7C939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DBF616-3B50-4D44-BED7-0BF75E4E5F14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71413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23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7999" y="1316991"/>
            <a:ext cx="5460584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sp>
        <p:nvSpPr>
          <p:cNvPr id="24" name="Diagrammplatzhalter 8"/>
          <p:cNvSpPr>
            <a:spLocks noGrp="1"/>
          </p:cNvSpPr>
          <p:nvPr>
            <p:ph type="chart" sz="quarter" idx="17"/>
          </p:nvPr>
        </p:nvSpPr>
        <p:spPr>
          <a:xfrm>
            <a:off x="6239416" y="1316991"/>
            <a:ext cx="5460584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2BAE940A-B6B2-4062-A10D-8E38DBE86AC8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AE69775-672D-4AA3-8EDA-94057BEF41E6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788692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hart lar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19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8000" y="1316991"/>
            <a:ext cx="8712000" cy="406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sp>
        <p:nvSpPr>
          <p:cNvPr id="20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D3A74278-5E33-47CA-ADB1-29C6159D0314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4728CF0-38B4-4893-A4B1-B1730B2CF536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84080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 large + cap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468000" y="5940000"/>
            <a:ext cx="11244575" cy="234744"/>
          </a:xfrm>
        </p:spPr>
        <p:txBody>
          <a:bodyPr>
            <a:noAutofit/>
          </a:bodyPr>
          <a:lstStyle>
            <a:lvl1pPr>
              <a:defRPr sz="1400"/>
            </a:lvl1pPr>
            <a:lvl2pPr marL="0" indent="0">
              <a:buNone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18"/>
          </p:nvPr>
        </p:nvSpPr>
        <p:spPr>
          <a:xfrm>
            <a:off x="460375" y="540000"/>
            <a:ext cx="11261725" cy="1875385"/>
          </a:xfrm>
        </p:spPr>
        <p:txBody>
          <a:bodyPr/>
          <a:lstStyle/>
          <a:p>
            <a:pPr lvl="0"/>
            <a:r>
              <a:rPr kumimoji="1" lang="en-US" altLang="ja-JP" noProof="0"/>
              <a:t>Click to edit Master text styles</a:t>
            </a:r>
          </a:p>
          <a:p>
            <a:pPr lvl="1"/>
            <a:r>
              <a:rPr kumimoji="1" lang="en-US" altLang="ja-JP" noProof="0"/>
              <a:t>Second level</a:t>
            </a:r>
          </a:p>
          <a:p>
            <a:pPr lvl="2"/>
            <a:r>
              <a:rPr kumimoji="1" lang="en-US" altLang="ja-JP" noProof="0"/>
              <a:t>Third level</a:t>
            </a:r>
          </a:p>
          <a:p>
            <a:pPr lvl="3"/>
            <a:r>
              <a:rPr kumimoji="1" lang="en-US" altLang="ja-JP" noProof="0"/>
              <a:t>Fourth level</a:t>
            </a:r>
          </a:p>
          <a:p>
            <a:pPr lvl="4"/>
            <a:r>
              <a:rPr kumimoji="1" lang="en-US" altLang="ja-JP" noProof="0"/>
              <a:t>Fifth level</a:t>
            </a:r>
            <a:endParaRPr kumimoji="1" lang="en-US" noProof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4D5E23-B915-4847-AEAE-600DBB5D7A81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4082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 Charts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23" name="Diagrammplatzhalter 8"/>
          <p:cNvSpPr>
            <a:spLocks noGrp="1"/>
          </p:cNvSpPr>
          <p:nvPr>
            <p:ph type="chart" sz="quarter" idx="16"/>
          </p:nvPr>
        </p:nvSpPr>
        <p:spPr>
          <a:xfrm>
            <a:off x="468000" y="1316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</p:txBody>
      </p:sp>
      <p:sp>
        <p:nvSpPr>
          <p:cNvPr id="25" name="Diagrammplatzhalter 8"/>
          <p:cNvSpPr>
            <a:spLocks noGrp="1"/>
          </p:cNvSpPr>
          <p:nvPr>
            <p:ph type="chart" sz="quarter" idx="18"/>
          </p:nvPr>
        </p:nvSpPr>
        <p:spPr>
          <a:xfrm>
            <a:off x="4907408" y="1316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sp>
        <p:nvSpPr>
          <p:cNvPr id="26" name="Diagrammplatzhalter 8"/>
          <p:cNvSpPr>
            <a:spLocks noGrp="1"/>
          </p:cNvSpPr>
          <p:nvPr>
            <p:ph type="chart" sz="quarter" idx="19"/>
          </p:nvPr>
        </p:nvSpPr>
        <p:spPr>
          <a:xfrm>
            <a:off x="468000" y="3620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sp>
        <p:nvSpPr>
          <p:cNvPr id="27" name="Diagrammplatzhalter 8"/>
          <p:cNvSpPr>
            <a:spLocks noGrp="1"/>
          </p:cNvSpPr>
          <p:nvPr>
            <p:ph type="chart" sz="quarter" idx="20"/>
          </p:nvPr>
        </p:nvSpPr>
        <p:spPr>
          <a:xfrm>
            <a:off x="4907408" y="3620991"/>
            <a:ext cx="4272592" cy="2160000"/>
          </a:xfrm>
          <a:noFill/>
          <a:ln w="6350">
            <a:solidFill>
              <a:schemeClr val="bg2">
                <a:lumMod val="90000"/>
              </a:schemeClr>
            </a:solidFill>
          </a:ln>
        </p:spPr>
        <p:txBody>
          <a:bodyPr lIns="144000" tIns="144000" rIns="144000" bIns="144000">
            <a:noAutofit/>
          </a:bodyPr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cxnSp>
        <p:nvCxnSpPr>
          <p:cNvPr id="10" name="Gerade Verbindung 4">
            <a:extLst>
              <a:ext uri="{FF2B5EF4-FFF2-40B4-BE49-F238E27FC236}">
                <a16:creationId xmlns:a16="http://schemas.microsoft.com/office/drawing/2014/main" id="{52C5DDBA-90B9-4961-A14B-98B9546E714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1F78BC6-0B72-4CC4-A317-57441D7DC260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76180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abl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en-US" altLang="ja-JP" noProof="0"/>
              <a:t>Click to edit Master title style</a:t>
            </a:r>
            <a:endParaRPr lang="ja-JP" altLang="en-US" noProof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</p:txBody>
      </p:sp>
      <p:sp>
        <p:nvSpPr>
          <p:cNvPr id="20" name="Tabellenplatzhalter 8"/>
          <p:cNvSpPr>
            <a:spLocks noGrp="1"/>
          </p:cNvSpPr>
          <p:nvPr>
            <p:ph type="tbl" sz="quarter" idx="18"/>
          </p:nvPr>
        </p:nvSpPr>
        <p:spPr>
          <a:xfrm>
            <a:off x="468000" y="1424991"/>
            <a:ext cx="8711997" cy="4248000"/>
          </a:xfrm>
        </p:spPr>
        <p:txBody>
          <a:bodyPr/>
          <a:lstStyle/>
          <a:p>
            <a:r>
              <a:rPr lang="en-US" altLang="ja-JP"/>
              <a:t>Click icon to add table</a:t>
            </a:r>
            <a:endParaRPr lang="en-US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E5422D39-5700-42E9-887F-A22446232645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FF0E8D3-434B-43F4-ACAB-F8D5845A79B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468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 2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36506" cy="1887696"/>
          </a:xfrm>
        </p:spPr>
        <p:txBody>
          <a:bodyPr wrap="square">
            <a:spAutoFit/>
          </a:bodyPr>
          <a:lstStyle/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  <a:p>
            <a:pPr lvl="3"/>
            <a:r>
              <a:rPr lang="ko-KR" altLang="en-US" noProof="0"/>
              <a:t>네 번째 수준</a:t>
            </a:r>
          </a:p>
          <a:p>
            <a:pPr lvl="4"/>
            <a:r>
              <a:rPr lang="ko-KR" altLang="en-US" noProof="0"/>
              <a:t>다섯 번째 수준</a:t>
            </a:r>
            <a:endParaRPr lang="en-US" noProof="0" dirty="0"/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5"/>
          </p:nvPr>
        </p:nvSpPr>
        <p:spPr>
          <a:xfrm>
            <a:off x="6276068" y="1424991"/>
            <a:ext cx="5436506" cy="1887696"/>
          </a:xfrm>
        </p:spPr>
        <p:txBody>
          <a:bodyPr wrap="square">
            <a:spAutoFit/>
          </a:bodyPr>
          <a:lstStyle/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  <a:p>
            <a:pPr lvl="3"/>
            <a:r>
              <a:rPr lang="ko-KR" altLang="en-US" noProof="0"/>
              <a:t>네 번째 수준</a:t>
            </a:r>
          </a:p>
          <a:p>
            <a:pPr lvl="4"/>
            <a:r>
              <a:rPr lang="ko-KR" altLang="en-US" noProof="0"/>
              <a:t>다섯 번째 수준</a:t>
            </a:r>
            <a:endParaRPr lang="en-US" noProof="0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BE3FFBE7-B0B8-40F2-A1F7-6933ED5360BE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EAF2150-6F57-40CA-BDAB-D10D46B6BCF5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3963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468000" y="540000"/>
            <a:ext cx="11253600" cy="5616000"/>
          </a:xfrm>
          <a:noFill/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en-US" altLang="ja-JP"/>
              <a:t>Click icon to add picture</a:t>
            </a:r>
            <a:endParaRPr lang="en-US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000" y="1080000"/>
            <a:ext cx="7920000" cy="1500237"/>
          </a:xfrm>
          <a:solidFill>
            <a:schemeClr val="tx2"/>
          </a:solidFill>
        </p:spPr>
        <p:txBody>
          <a:bodyPr wrap="square" lIns="252000" tIns="180000" rIns="180000" bIns="180000">
            <a:spAutoFit/>
          </a:bodyPr>
          <a:lstStyle>
            <a:lvl1pPr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07C9A7-2C7A-479E-8A14-E5E5068DFD5E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021613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479376" y="540000"/>
            <a:ext cx="11253600" cy="56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468000" y="1080000"/>
            <a:ext cx="7920000" cy="1500237"/>
          </a:xfrm>
          <a:solidFill>
            <a:schemeClr val="tx2"/>
          </a:solidFill>
        </p:spPr>
        <p:txBody>
          <a:bodyPr lIns="252000" tIns="180000" rIns="180000" bIns="180000">
            <a:spAutoFit/>
          </a:bodyPr>
          <a:lstStyle>
            <a:lvl1pPr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15D4EC-C520-47A7-A87B-61E2B6F34AB7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31663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468000" y="540000"/>
            <a:ext cx="11253600" cy="56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1080000" y="1387018"/>
            <a:ext cx="5280000" cy="300339"/>
          </a:xfrm>
        </p:spPr>
        <p:txBody>
          <a:bodyPr wrap="square">
            <a:spAutoFit/>
          </a:bodyPr>
          <a:lstStyle>
            <a:lvl1pPr>
              <a:spcAft>
                <a:spcPts val="0"/>
              </a:spcAft>
              <a:defRPr sz="1800" b="1" cap="none" baseline="0">
                <a:solidFill>
                  <a:schemeClr val="bg1"/>
                </a:solidFill>
                <a:latin typeface="+mj-lt"/>
              </a:defRPr>
            </a:lvl1pPr>
            <a:lvl2pPr>
              <a:defRPr sz="1100" b="1" cap="all" baseline="0">
                <a:latin typeface="+mj-lt"/>
              </a:defRPr>
            </a:lvl2pPr>
            <a:lvl3pPr>
              <a:defRPr sz="1100" b="1" cap="all" baseline="0">
                <a:latin typeface="+mj-lt"/>
              </a:defRPr>
            </a:lvl3pPr>
            <a:lvl4pPr>
              <a:defRPr sz="1100" b="1" cap="all" baseline="0">
                <a:latin typeface="+mj-lt"/>
              </a:defRPr>
            </a:lvl4pPr>
            <a:lvl5pPr>
              <a:defRPr sz="1100" b="1" cap="all" baseline="0">
                <a:latin typeface="+mj-lt"/>
              </a:defRPr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1080000" y="1124744"/>
            <a:ext cx="2400000" cy="0"/>
          </a:xfrm>
          <a:prstGeom prst="line">
            <a:avLst/>
          </a:prstGeom>
          <a:ln w="38100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9850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80000" y="-1"/>
            <a:ext cx="5040000" cy="2592000"/>
          </a:xfrm>
          <a:solidFill>
            <a:schemeClr val="tx2"/>
          </a:solidFill>
        </p:spPr>
        <p:txBody>
          <a:bodyPr lIns="252000" tIns="252000" rIns="252000" bIns="252000" anchor="b" anchorCtr="0">
            <a:no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2000" b="1" cap="all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 err="1"/>
              <a:t>Textmasterformat</a:t>
            </a:r>
            <a:br>
              <a:rPr lang="en-US" noProof="0"/>
            </a:br>
            <a:r>
              <a:rPr lang="en-US" noProof="0" err="1"/>
              <a:t>bearbeiten</a:t>
            </a:r>
            <a:endParaRPr lang="en-US" noProof="0"/>
          </a:p>
          <a:p>
            <a:pPr lvl="1"/>
            <a:r>
              <a:rPr lang="en-US" noProof="0" err="1"/>
              <a:t>Zweite</a:t>
            </a:r>
            <a:r>
              <a:rPr lang="en-US" noProof="0"/>
              <a:t> </a:t>
            </a:r>
            <a:r>
              <a:rPr lang="en-US" noProof="0" err="1"/>
              <a:t>Ebene</a:t>
            </a:r>
            <a:endParaRPr lang="en-US" noProof="0"/>
          </a:p>
        </p:txBody>
      </p:sp>
      <p:sp>
        <p:nvSpPr>
          <p:cNvPr id="9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1080000" y="2700000"/>
            <a:ext cx="5040000" cy="609737"/>
          </a:xfrm>
          <a:solidFill>
            <a:srgbClr val="9D9D9D"/>
          </a:solidFill>
        </p:spPr>
        <p:txBody>
          <a:bodyPr lIns="252000" tIns="180000" rIns="180000" bIns="18000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600" b="0" cap="none">
                <a:solidFill>
                  <a:schemeClr val="bg1"/>
                </a:solidFill>
                <a:latin typeface="+mj-lt"/>
              </a:defRPr>
            </a:lvl2pPr>
            <a:lvl3pPr>
              <a:defRPr b="1"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altLang="ja-JP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9014813"/>
      </p:ext>
    </p:extLst>
  </p:cSld>
  <p:clrMapOvr>
    <a:masterClrMapping/>
  </p:clrMapOvr>
  <p:hf sldNum="0"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de-DE"/>
              <a:t>Page </a:t>
            </a:r>
            <a:fld id="{3FD030EF-7044-4946-962A-5D7D09BD1B34}" type="slidenum">
              <a:rPr lang="de-DE" smtClean="0"/>
              <a:pPr algn="l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30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1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24002" cy="1887696"/>
          </a:xfrm>
        </p:spPr>
        <p:txBody>
          <a:bodyPr wrap="square">
            <a:spAutoFit/>
          </a:bodyPr>
          <a:lstStyle/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  <a:p>
            <a:pPr lvl="3"/>
            <a:r>
              <a:rPr lang="ko-KR" altLang="en-US" noProof="0"/>
              <a:t>네 번째 수준</a:t>
            </a:r>
          </a:p>
          <a:p>
            <a:pPr lvl="4"/>
            <a:r>
              <a:rPr lang="ko-KR" altLang="en-US" noProof="0"/>
              <a:t>다섯 번째 수준</a:t>
            </a:r>
            <a:endParaRPr lang="en-US" noProof="0" dirty="0"/>
          </a:p>
        </p:txBody>
      </p:sp>
      <p:sp>
        <p:nvSpPr>
          <p:cNvPr id="15" name="Bildplatzhalter 3"/>
          <p:cNvSpPr>
            <a:spLocks noGrp="1"/>
          </p:cNvSpPr>
          <p:nvPr>
            <p:ph type="pic" sz="quarter" idx="15"/>
          </p:nvPr>
        </p:nvSpPr>
        <p:spPr>
          <a:xfrm>
            <a:off x="6300000" y="1424991"/>
            <a:ext cx="5400000" cy="4248000"/>
          </a:xfrm>
          <a:ln w="6350">
            <a:noFill/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A82DFE47-0884-463E-8FD8-434DEC37F45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55447A-6505-45C3-AE39-4AE7D090C022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2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9" y="1424991"/>
            <a:ext cx="5424002" cy="1887696"/>
          </a:xfrm>
        </p:spPr>
        <p:txBody>
          <a:bodyPr wrap="square">
            <a:spAutoFit/>
          </a:bodyPr>
          <a:lstStyle/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  <a:p>
            <a:pPr lvl="3"/>
            <a:r>
              <a:rPr lang="ko-KR" altLang="en-US" noProof="0"/>
              <a:t>네 번째 수준</a:t>
            </a:r>
          </a:p>
          <a:p>
            <a:pPr lvl="4"/>
            <a:r>
              <a:rPr lang="ko-KR" altLang="en-US" noProof="0"/>
              <a:t>다섯 번째 수준</a:t>
            </a:r>
            <a:endParaRPr lang="en-US" noProof="0" dirty="0"/>
          </a:p>
        </p:txBody>
      </p:sp>
      <p:sp>
        <p:nvSpPr>
          <p:cNvPr id="14" name="Bildplatzhalter 3"/>
          <p:cNvSpPr>
            <a:spLocks noGrp="1"/>
          </p:cNvSpPr>
          <p:nvPr>
            <p:ph type="pic" sz="quarter" idx="15"/>
          </p:nvPr>
        </p:nvSpPr>
        <p:spPr>
          <a:xfrm>
            <a:off x="6300000" y="1424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16" name="Bildplatzhalter 3"/>
          <p:cNvSpPr>
            <a:spLocks noGrp="1"/>
          </p:cNvSpPr>
          <p:nvPr>
            <p:ph type="pic" sz="quarter" idx="16"/>
          </p:nvPr>
        </p:nvSpPr>
        <p:spPr>
          <a:xfrm>
            <a:off x="9072352" y="1424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17" name="Bildplatzhalter 3"/>
          <p:cNvSpPr>
            <a:spLocks noGrp="1"/>
          </p:cNvSpPr>
          <p:nvPr>
            <p:ph type="pic" sz="quarter" idx="17"/>
          </p:nvPr>
        </p:nvSpPr>
        <p:spPr>
          <a:xfrm>
            <a:off x="6300000" y="3548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18" name="Bildplatzhalter 3"/>
          <p:cNvSpPr>
            <a:spLocks noGrp="1"/>
          </p:cNvSpPr>
          <p:nvPr>
            <p:ph type="pic" sz="quarter" idx="18"/>
          </p:nvPr>
        </p:nvSpPr>
        <p:spPr>
          <a:xfrm>
            <a:off x="9072352" y="3548991"/>
            <a:ext cx="2628000" cy="1980000"/>
          </a:xfrm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lIns="144000" tIns="144000">
            <a:normAutofit/>
          </a:bodyPr>
          <a:lstStyle>
            <a:lvl1pPr>
              <a:defRPr sz="10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cxnSp>
        <p:nvCxnSpPr>
          <p:cNvPr id="10" name="Gerade Verbindung 4">
            <a:extLst>
              <a:ext uri="{FF2B5EF4-FFF2-40B4-BE49-F238E27FC236}">
                <a16:creationId xmlns:a16="http://schemas.microsoft.com/office/drawing/2014/main" id="{B76D4DD0-4EDD-4DFD-9117-94AB0DE11A6B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2371FC-0F29-480A-B969-A89E454B9A4D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330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 larg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597227"/>
            <a:ext cx="11232000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9972000" y="1964991"/>
            <a:ext cx="1728000" cy="12393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</p:txBody>
      </p:sp>
      <p:sp>
        <p:nvSpPr>
          <p:cNvPr id="20" name="Bildplatzhalter 8"/>
          <p:cNvSpPr>
            <a:spLocks noGrp="1"/>
          </p:cNvSpPr>
          <p:nvPr>
            <p:ph type="pic" sz="quarter" idx="18"/>
          </p:nvPr>
        </p:nvSpPr>
        <p:spPr>
          <a:xfrm>
            <a:off x="468000" y="1424991"/>
            <a:ext cx="8712000" cy="4248000"/>
          </a:xfrm>
        </p:spPr>
        <p:txBody>
          <a:bodyPr lIns="144000" tIns="144000">
            <a:noAutofit/>
          </a:bodyPr>
          <a:lstStyle>
            <a:lvl1pPr>
              <a:defRPr sz="10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CE41CD3C-03A4-4769-A3DC-5D30FCB02D61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91FE76-0178-4C83-9226-A156A31B3252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688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99" y="597227"/>
            <a:ext cx="11244575" cy="455509"/>
          </a:xfrm>
        </p:spPr>
        <p:txBody>
          <a:bodyPr/>
          <a:lstStyle/>
          <a:p>
            <a:r>
              <a:rPr lang="ko-KR" altLang="en-US" noProof="0"/>
              <a:t>마스터 제목 스타일 편집</a:t>
            </a:r>
            <a:endParaRPr lang="ja-JP" altLang="en-US" noProof="0" dirty="0"/>
          </a:p>
        </p:txBody>
      </p:sp>
      <p:sp>
        <p:nvSpPr>
          <p:cNvPr id="24" name="Diagrammplatzhalter 8"/>
          <p:cNvSpPr>
            <a:spLocks noGrp="1"/>
          </p:cNvSpPr>
          <p:nvPr>
            <p:ph type="chart" sz="quarter" idx="17"/>
          </p:nvPr>
        </p:nvSpPr>
        <p:spPr>
          <a:xfrm>
            <a:off x="6480000" y="1316991"/>
            <a:ext cx="5220000" cy="4248000"/>
          </a:xfrm>
          <a:noFill/>
        </p:spPr>
        <p:txBody>
          <a:bodyPr lIns="144000" tIns="144000" rIns="144000" bIns="144000">
            <a:noAutofit/>
          </a:bodyPr>
          <a:lstStyle/>
          <a:p>
            <a:r>
              <a:rPr lang="ko-KR" altLang="en-US"/>
              <a:t>차트를 추가하려면 아이콘을 클릭하십시오</a:t>
            </a:r>
            <a:endParaRPr lang="en-US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467998" y="1424991"/>
            <a:ext cx="5417647" cy="1887696"/>
          </a:xfrm>
        </p:spPr>
        <p:txBody>
          <a:bodyPr wrap="square">
            <a:spAutoFit/>
          </a:bodyPr>
          <a:lstStyle/>
          <a:p>
            <a:pPr lvl="0"/>
            <a:r>
              <a:rPr lang="ko-KR" altLang="en-US" noProof="0"/>
              <a:t>마스터 텍스트 스타일을 편집하려면 클릭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  <a:p>
            <a:pPr lvl="3"/>
            <a:r>
              <a:rPr lang="ko-KR" altLang="en-US" noProof="0"/>
              <a:t>네 번째 수준</a:t>
            </a:r>
          </a:p>
          <a:p>
            <a:pPr lvl="4"/>
            <a:r>
              <a:rPr lang="ko-KR" altLang="en-US" noProof="0"/>
              <a:t>다섯 번째 수준</a:t>
            </a:r>
            <a:endParaRPr lang="en-US" noProof="0" dirty="0"/>
          </a:p>
        </p:txBody>
      </p:sp>
      <p:cxnSp>
        <p:nvCxnSpPr>
          <p:cNvPr id="8" name="Gerade Verbindung 4">
            <a:extLst>
              <a:ext uri="{FF2B5EF4-FFF2-40B4-BE49-F238E27FC236}">
                <a16:creationId xmlns:a16="http://schemas.microsoft.com/office/drawing/2014/main" id="{48124AEF-254D-4661-97A8-FC2C4E7C939F}"/>
              </a:ext>
            </a:extLst>
          </p:cNvPr>
          <p:cNvCxnSpPr/>
          <p:nvPr userDrawn="1"/>
        </p:nvCxnSpPr>
        <p:spPr>
          <a:xfrm>
            <a:off x="468000" y="1136991"/>
            <a:ext cx="24000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3DBF616-3B50-4D44-BED7-0BF75E4E5F14}"/>
              </a:ext>
            </a:extLst>
          </p:cNvPr>
          <p:cNvSpPr txBox="1"/>
          <p:nvPr userDrawn="1"/>
        </p:nvSpPr>
        <p:spPr>
          <a:xfrm>
            <a:off x="5668715" y="6463074"/>
            <a:ext cx="612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chemeClr val="tx2"/>
                </a:solidFill>
                <a:latin typeface="+mj-lt"/>
              </a:rPr>
              <a:t>Page </a:t>
            </a:r>
            <a:fld id="{7E07E68C-CA28-4DD4-ABB0-0D9CE8D6A15A}" type="slidenum">
              <a:rPr kumimoji="1" lang="ja-JP" altLang="en-US" sz="1050" b="1" smtClean="0">
                <a:solidFill>
                  <a:schemeClr val="tx2"/>
                </a:solidFill>
                <a:latin typeface="+mj-lt"/>
              </a:rPr>
              <a:t>‹#›</a:t>
            </a:fld>
            <a:endParaRPr kumimoji="1" lang="ja-JP" altLang="en-US" sz="105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4495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gi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1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8.xml"/><Relationship Id="rId21" Type="http://schemas.openxmlformats.org/officeDocument/2006/relationships/image" Target="../media/image1.gif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slideLayout" Target="../slideLayouts/slideLayout52.xml"/><Relationship Id="rId2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51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5.xml"/><Relationship Id="rId19" Type="http://schemas.openxmlformats.org/officeDocument/2006/relationships/slideLayout" Target="../slideLayouts/slideLayout54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000" y="116632"/>
            <a:ext cx="8520000" cy="88639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000" y="1423831"/>
            <a:ext cx="9120000" cy="188769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760000" y="6509924"/>
            <a:ext cx="672075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US" sz="1050" b="1" i="0" u="none" strike="noStrike" kern="1200" baseline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algn="l"/>
            <a:r>
              <a:rPr lang="de-DE" dirty="0"/>
              <a:t>Page </a:t>
            </a:r>
            <a:fld id="{3FD030EF-7044-4946-962A-5D7D09BD1B34}" type="slidenum">
              <a:rPr lang="de-DE" smtClean="0"/>
              <a:pPr algn="l"/>
              <a:t>‹#›</a:t>
            </a:fld>
            <a:endParaRPr lang="de-DE" dirty="0"/>
          </a:p>
        </p:txBody>
      </p:sp>
      <p:sp>
        <p:nvSpPr>
          <p:cNvPr id="13" name="Textfeld 7"/>
          <p:cNvSpPr txBox="1"/>
          <p:nvPr/>
        </p:nvSpPr>
        <p:spPr>
          <a:xfrm>
            <a:off x="468000" y="6544800"/>
            <a:ext cx="25006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 i="0" u="none" strike="noStrike" kern="1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© 2025 Renesas Electronics Corporation. All rights reserved. </a:t>
            </a:r>
            <a:endParaRPr lang="en-US" sz="8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6" name="Gerade Verbindung 15"/>
          <p:cNvCxnSpPr>
            <a:cxnSpLocks/>
          </p:cNvCxnSpPr>
          <p:nvPr/>
        </p:nvCxnSpPr>
        <p:spPr>
          <a:xfrm>
            <a:off x="468000" y="6336000"/>
            <a:ext cx="11253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9">
            <a:extLst>
              <a:ext uri="{FF2B5EF4-FFF2-40B4-BE49-F238E27FC236}">
                <a16:creationId xmlns:a16="http://schemas.microsoft.com/office/drawing/2014/main" id="{29F131B3-70D8-4212-9318-49432C1DE818}"/>
              </a:ext>
            </a:extLst>
          </p:cNvPr>
          <p:cNvSpPr/>
          <p:nvPr userDrawn="1"/>
        </p:nvSpPr>
        <p:spPr>
          <a:xfrm>
            <a:off x="2999656" y="6489860"/>
            <a:ext cx="1531100" cy="2017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i="0" u="none" strike="noStrike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RENESAS CONFIDENTIAL</a:t>
            </a:r>
            <a:endParaRPr lang="en-US" sz="1050" b="1" dirty="0">
              <a:latin typeface="+mj-lt"/>
            </a:endParaRPr>
          </a:p>
        </p:txBody>
      </p:sp>
      <p:pic>
        <p:nvPicPr>
          <p:cNvPr id="4" name="図 3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94BF021D-3B93-18B9-E1A1-842FFACFCEAA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185" y="6435022"/>
            <a:ext cx="1796415" cy="30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65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68" r:id="rId9"/>
    <p:sldLayoutId id="2147483745" r:id="rId10"/>
    <p:sldLayoutId id="2147483746" r:id="rId11"/>
    <p:sldLayoutId id="2147483769" r:id="rId12"/>
    <p:sldLayoutId id="2147483747" r:id="rId13"/>
    <p:sldLayoutId id="2147483748" r:id="rId14"/>
    <p:sldLayoutId id="2147483771" r:id="rId15"/>
    <p:sldLayoutId id="2147483750" r:id="rId16"/>
    <p:sldLayoutId id="2147483751" r:id="rId17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kumimoji="1" sz="32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1" hangingPunct="1">
        <a:lnSpc>
          <a:spcPct val="1200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1" hangingPunct="1">
        <a:lnSpc>
          <a:spcPct val="120000"/>
        </a:lnSpc>
        <a:spcBef>
          <a:spcPts val="0"/>
        </a:spcBef>
        <a:spcAft>
          <a:spcPts val="800"/>
        </a:spcAft>
        <a:buClr>
          <a:schemeClr val="tx2"/>
        </a:buClr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-177800" algn="l" defTabSz="914400" rtl="0" eaLnBrk="1" latinLnBrk="1" hangingPunct="1">
        <a:lnSpc>
          <a:spcPct val="120000"/>
        </a:lnSpc>
        <a:spcBef>
          <a:spcPts val="0"/>
        </a:spcBef>
        <a:spcAft>
          <a:spcPts val="800"/>
        </a:spcAft>
        <a:buClr>
          <a:schemeClr val="tx2"/>
        </a:buClr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4150" algn="l" defTabSz="914400" rtl="0" eaLnBrk="1" latinLnBrk="1" hangingPunct="1">
        <a:lnSpc>
          <a:spcPct val="1200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79388" algn="l" defTabSz="914400" rtl="0" eaLnBrk="1" latinLnBrk="1" hangingPunct="1">
        <a:lnSpc>
          <a:spcPct val="1200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0">
          <p15:clr>
            <a:srgbClr val="F26B43"/>
          </p15:clr>
        </p15:guide>
        <p15:guide id="2" pos="676">
          <p15:clr>
            <a:srgbClr val="F26B43"/>
          </p15:clr>
        </p15:guide>
        <p15:guide id="3" pos="3841">
          <p15:clr>
            <a:srgbClr val="F26B43"/>
          </p15:clr>
        </p15:guide>
        <p15:guide id="4" pos="7378">
          <p15:clr>
            <a:srgbClr val="F26B43"/>
          </p15:clr>
        </p15:guide>
        <p15:guide id="5" pos="6289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7" orient="horz" pos="890" userDrawn="1">
          <p15:clr>
            <a:srgbClr val="F26B43"/>
          </p15:clr>
        </p15:guide>
        <p15:guide id="8" orient="horz" pos="618" userDrawn="1">
          <p15:clr>
            <a:srgbClr val="F26B43"/>
          </p15:clr>
        </p15:guide>
        <p15:guide id="9" orient="horz" pos="346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orient="horz" pos="709" userDrawn="1">
          <p15:clr>
            <a:srgbClr val="F26B43"/>
          </p15:clr>
        </p15:guide>
        <p15:guide id="12" orient="horz" pos="3984" userDrawn="1">
          <p15:clr>
            <a:srgbClr val="F26B43"/>
          </p15:clr>
        </p15:guide>
        <p15:guide id="13" pos="529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000" y="116632"/>
            <a:ext cx="8520000" cy="88639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000" y="1423831"/>
            <a:ext cx="9120000" cy="188769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760000" y="6509924"/>
            <a:ext cx="672075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US" sz="1050" b="1" i="0" u="none" strike="noStrike" kern="1200" baseline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algn="l"/>
            <a:r>
              <a:rPr lang="de-DE" dirty="0"/>
              <a:t>Page </a:t>
            </a:r>
            <a:fld id="{3FD030EF-7044-4946-962A-5D7D09BD1B34}" type="slidenum">
              <a:rPr lang="de-DE" smtClean="0"/>
              <a:pPr algn="l"/>
              <a:t>‹#›</a:t>
            </a:fld>
            <a:endParaRPr lang="de-DE" dirty="0"/>
          </a:p>
        </p:txBody>
      </p:sp>
      <p:sp>
        <p:nvSpPr>
          <p:cNvPr id="13" name="Textfeld 7"/>
          <p:cNvSpPr txBox="1"/>
          <p:nvPr/>
        </p:nvSpPr>
        <p:spPr>
          <a:xfrm>
            <a:off x="468000" y="6544800"/>
            <a:ext cx="2454198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 i="0" u="none" strike="noStrike" kern="1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© 2025 Renesas Electronics Corporation. All rights reserved. </a:t>
            </a:r>
            <a:endParaRPr lang="en-US" sz="8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>
            <a:off x="468000" y="6336000"/>
            <a:ext cx="11253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 descr="RENESAS+Tagline.png"/>
          <p:cNvPicPr>
            <a:picLocks noChangeAspect="1"/>
          </p:cNvPicPr>
          <p:nvPr userDrawn="1"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12"/>
          <a:stretch/>
        </p:blipFill>
        <p:spPr>
          <a:xfrm>
            <a:off x="9984432" y="6400235"/>
            <a:ext cx="1796415" cy="34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26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  <p:sldLayoutId id="2147483789" r:id="rId17"/>
    <p:sldLayoutId id="2147483790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Clr>
          <a:schemeClr val="tx2"/>
        </a:buClr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-17780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Clr>
          <a:schemeClr val="tx2"/>
        </a:buClr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415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79388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0">
          <p15:clr>
            <a:srgbClr val="F26B43"/>
          </p15:clr>
        </p15:guide>
        <p15:guide id="2" pos="676">
          <p15:clr>
            <a:srgbClr val="F26B43"/>
          </p15:clr>
        </p15:guide>
        <p15:guide id="3" pos="3841">
          <p15:clr>
            <a:srgbClr val="F26B43"/>
          </p15:clr>
        </p15:guide>
        <p15:guide id="4" pos="7378">
          <p15:clr>
            <a:srgbClr val="F26B43"/>
          </p15:clr>
        </p15:guide>
        <p15:guide id="5" pos="6289">
          <p15:clr>
            <a:srgbClr val="F26B43"/>
          </p15:clr>
        </p15:guide>
        <p15:guide id="6" orient="horz" pos="3884">
          <p15:clr>
            <a:srgbClr val="F26B43"/>
          </p15:clr>
        </p15:guide>
        <p15:guide id="7" orient="horz" pos="890">
          <p15:clr>
            <a:srgbClr val="F26B43"/>
          </p15:clr>
        </p15:guide>
        <p15:guide id="8" orient="horz" pos="618">
          <p15:clr>
            <a:srgbClr val="F26B43"/>
          </p15:clr>
        </p15:guide>
        <p15:guide id="9" orient="horz" pos="346">
          <p15:clr>
            <a:srgbClr val="F26B43"/>
          </p15:clr>
        </p15:guide>
        <p15:guide id="10" orient="horz" pos="4201">
          <p15:clr>
            <a:srgbClr val="F26B43"/>
          </p15:clr>
        </p15:guide>
        <p15:guide id="11" orient="horz" pos="709">
          <p15:clr>
            <a:srgbClr val="F26B43"/>
          </p15:clr>
        </p15:guide>
        <p15:guide id="12" orient="horz" pos="3984">
          <p15:clr>
            <a:srgbClr val="F26B43"/>
          </p15:clr>
        </p15:guide>
        <p15:guide id="13" pos="529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000" y="116632"/>
            <a:ext cx="8520000" cy="88639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en-US" noProof="0" err="1"/>
              <a:t>Titelmasterformat</a:t>
            </a:r>
            <a:r>
              <a:rPr lang="en-US" noProof="0"/>
              <a:t> </a:t>
            </a:r>
            <a:r>
              <a:rPr lang="en-US" noProof="0" err="1"/>
              <a:t>durch</a:t>
            </a:r>
            <a:r>
              <a:rPr lang="en-US" noProof="0"/>
              <a:t> </a:t>
            </a:r>
            <a:r>
              <a:rPr lang="en-US" noProof="0" err="1"/>
              <a:t>Klicken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000" y="1423831"/>
            <a:ext cx="9120000" cy="188769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noProof="0" err="1"/>
              <a:t>Textmasterformat</a:t>
            </a:r>
            <a:r>
              <a:rPr lang="en-US" noProof="0"/>
              <a:t> </a:t>
            </a:r>
            <a:r>
              <a:rPr lang="en-US" noProof="0" err="1"/>
              <a:t>bearbeiten</a:t>
            </a:r>
            <a:endParaRPr lang="en-US" noProof="0"/>
          </a:p>
          <a:p>
            <a:pPr lvl="1"/>
            <a:r>
              <a:rPr lang="en-US" noProof="0" err="1"/>
              <a:t>Zweite</a:t>
            </a:r>
            <a:r>
              <a:rPr lang="en-US" noProof="0"/>
              <a:t> </a:t>
            </a:r>
            <a:r>
              <a:rPr lang="en-US" noProof="0" err="1"/>
              <a:t>Ebene</a:t>
            </a:r>
            <a:endParaRPr lang="en-US" noProof="0"/>
          </a:p>
          <a:p>
            <a:pPr lvl="2"/>
            <a:r>
              <a:rPr lang="en-US" noProof="0" err="1"/>
              <a:t>Dritte</a:t>
            </a:r>
            <a:r>
              <a:rPr lang="en-US" noProof="0"/>
              <a:t> </a:t>
            </a:r>
            <a:r>
              <a:rPr lang="en-US" noProof="0" err="1"/>
              <a:t>Ebene</a:t>
            </a:r>
            <a:endParaRPr lang="en-US" noProof="0"/>
          </a:p>
          <a:p>
            <a:pPr lvl="3"/>
            <a:r>
              <a:rPr lang="en-US" noProof="0" err="1"/>
              <a:t>Vierte</a:t>
            </a:r>
            <a:r>
              <a:rPr lang="en-US" noProof="0"/>
              <a:t> </a:t>
            </a:r>
            <a:r>
              <a:rPr lang="en-US" noProof="0" err="1"/>
              <a:t>Ebene</a:t>
            </a:r>
            <a:endParaRPr lang="en-US" noProof="0"/>
          </a:p>
          <a:p>
            <a:pPr lvl="4"/>
            <a:r>
              <a:rPr lang="en-US" noProof="0" err="1"/>
              <a:t>Fünfte</a:t>
            </a:r>
            <a:r>
              <a:rPr lang="en-US" noProof="0"/>
              <a:t> </a:t>
            </a:r>
            <a:r>
              <a:rPr lang="en-US" noProof="0" err="1"/>
              <a:t>Ebene</a:t>
            </a:r>
            <a:endParaRPr lang="en-US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760000" y="6509924"/>
            <a:ext cx="672075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US" sz="1050" b="1" i="0" u="none" strike="noStrike" kern="1200" baseline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algn="l"/>
            <a:r>
              <a:rPr lang="de-DE"/>
              <a:t>Page </a:t>
            </a:r>
            <a:fld id="{3FD030EF-7044-4946-962A-5D7D09BD1B34}" type="slidenum">
              <a:rPr lang="de-DE" smtClean="0"/>
              <a:pPr algn="l"/>
              <a:t>‹#›</a:t>
            </a:fld>
            <a:endParaRPr lang="de-DE"/>
          </a:p>
        </p:txBody>
      </p:sp>
      <p:sp>
        <p:nvSpPr>
          <p:cNvPr id="13" name="Textfeld 7"/>
          <p:cNvSpPr txBox="1"/>
          <p:nvPr/>
        </p:nvSpPr>
        <p:spPr>
          <a:xfrm>
            <a:off x="468000" y="6544800"/>
            <a:ext cx="25006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 i="0" u="none" strike="noStrike" kern="1200" baseline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© 2024 Renesas Electronics Corporation. All rights reserved. </a:t>
            </a:r>
            <a:endParaRPr lang="en-US" sz="80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6" name="Gerade Verbindung 15"/>
          <p:cNvCxnSpPr>
            <a:cxnSpLocks/>
          </p:cNvCxnSpPr>
          <p:nvPr/>
        </p:nvCxnSpPr>
        <p:spPr>
          <a:xfrm>
            <a:off x="468000" y="6336000"/>
            <a:ext cx="11253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9">
            <a:extLst>
              <a:ext uri="{FF2B5EF4-FFF2-40B4-BE49-F238E27FC236}">
                <a16:creationId xmlns:a16="http://schemas.microsoft.com/office/drawing/2014/main" id="{29F131B3-70D8-4212-9318-49432C1DE818}"/>
              </a:ext>
            </a:extLst>
          </p:cNvPr>
          <p:cNvSpPr/>
          <p:nvPr userDrawn="1"/>
        </p:nvSpPr>
        <p:spPr>
          <a:xfrm>
            <a:off x="2999656" y="6489860"/>
            <a:ext cx="1531100" cy="2017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i="0" u="none" strike="noStrike" kern="1200" baseline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RENESAS CONFIDENTIAL</a:t>
            </a:r>
            <a:endParaRPr lang="en-US" sz="1050" b="1">
              <a:latin typeface="+mj-lt"/>
            </a:endParaRPr>
          </a:p>
        </p:txBody>
      </p:sp>
      <p:pic>
        <p:nvPicPr>
          <p:cNvPr id="4" name="図 3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94BF021D-3B93-18B9-E1A1-842FFACFCEAA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185" y="6435022"/>
            <a:ext cx="1796415" cy="30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8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  <p:sldLayoutId id="2147483808" r:id="rId17"/>
    <p:sldLayoutId id="2147483809" r:id="rId18"/>
    <p:sldLayoutId id="2147483810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Clr>
          <a:schemeClr val="tx2"/>
        </a:buClr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5600" indent="-17780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Clr>
          <a:schemeClr val="tx2"/>
        </a:buClr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4150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79388" algn="l" defTabSz="914400" rtl="0" eaLnBrk="1" latinLnBrk="0" hangingPunct="1">
        <a:lnSpc>
          <a:spcPct val="1200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0">
          <p15:clr>
            <a:srgbClr val="F26B43"/>
          </p15:clr>
        </p15:guide>
        <p15:guide id="2" pos="676">
          <p15:clr>
            <a:srgbClr val="F26B43"/>
          </p15:clr>
        </p15:guide>
        <p15:guide id="3" pos="3841">
          <p15:clr>
            <a:srgbClr val="F26B43"/>
          </p15:clr>
        </p15:guide>
        <p15:guide id="4" pos="7378">
          <p15:clr>
            <a:srgbClr val="F26B43"/>
          </p15:clr>
        </p15:guide>
        <p15:guide id="5" pos="6289">
          <p15:clr>
            <a:srgbClr val="F26B43"/>
          </p15:clr>
        </p15:guide>
        <p15:guide id="6" orient="horz" pos="3884">
          <p15:clr>
            <a:srgbClr val="F26B43"/>
          </p15:clr>
        </p15:guide>
        <p15:guide id="7" orient="horz" pos="890">
          <p15:clr>
            <a:srgbClr val="F26B43"/>
          </p15:clr>
        </p15:guide>
        <p15:guide id="8" orient="horz" pos="618">
          <p15:clr>
            <a:srgbClr val="F26B43"/>
          </p15:clr>
        </p15:guide>
        <p15:guide id="9" orient="horz" pos="346">
          <p15:clr>
            <a:srgbClr val="F26B43"/>
          </p15:clr>
        </p15:guide>
        <p15:guide id="10" orient="horz" pos="4201">
          <p15:clr>
            <a:srgbClr val="F26B43"/>
          </p15:clr>
        </p15:guide>
        <p15:guide id="11" orient="horz" pos="709">
          <p15:clr>
            <a:srgbClr val="F26B43"/>
          </p15:clr>
        </p15:guide>
        <p15:guide id="12" orient="horz" pos="3984">
          <p15:clr>
            <a:srgbClr val="F26B43"/>
          </p15:clr>
        </p15:guide>
        <p15:guide id="13" pos="52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プレースホルダー 9" descr="屋外, ストリート, 交通, 光 が含まれている画像&#10;&#10;自動的に生成された説明">
            <a:extLst>
              <a:ext uri="{FF2B5EF4-FFF2-40B4-BE49-F238E27FC236}">
                <a16:creationId xmlns:a16="http://schemas.microsoft.com/office/drawing/2014/main" id="{8F16C1E8-7127-4426-AE73-F7E4BA21B689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" r="95"/>
          <a:stretch>
            <a:fillRect/>
          </a:stretch>
        </p:blipFill>
        <p:spPr/>
      </p:pic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006131E-FB56-425D-89D8-786378BA6F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0"/>
            <a:ext cx="6692400" cy="1752600"/>
          </a:xfrm>
        </p:spPr>
        <p:txBody>
          <a:bodyPr/>
          <a:lstStyle/>
          <a:p>
            <a:r>
              <a:rPr lang="en-US" altLang="ja-JP" dirty="0"/>
              <a:t>Hyundai </a:t>
            </a:r>
            <a:r>
              <a:rPr lang="en-US" altLang="ja-JP" dirty="0" err="1"/>
              <a:t>mobis</a:t>
            </a:r>
            <a:r>
              <a:rPr lang="en-US" altLang="ja-JP" dirty="0"/>
              <a:t> org.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AB9B509-0B62-403A-B8A8-5AB7BF6949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6800" y="1828800"/>
            <a:ext cx="6692400" cy="609737"/>
          </a:xfrm>
        </p:spPr>
        <p:txBody>
          <a:bodyPr/>
          <a:lstStyle/>
          <a:p>
            <a:r>
              <a:rPr lang="en-US" altLang="ja-JP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52734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29B8E7E-E67B-EDD3-201E-F124B98F58D7}"/>
              </a:ext>
            </a:extLst>
          </p:cNvPr>
          <p:cNvCxnSpPr>
            <a:cxnSpLocks/>
          </p:cNvCxnSpPr>
          <p:nvPr/>
        </p:nvCxnSpPr>
        <p:spPr>
          <a:xfrm>
            <a:off x="5875038" y="1920440"/>
            <a:ext cx="0" cy="2833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>
            <a:extLst>
              <a:ext uri="{FF2B5EF4-FFF2-40B4-BE49-F238E27FC236}">
                <a16:creationId xmlns:a16="http://schemas.microsoft.com/office/drawing/2014/main" id="{A8FF43A5-250B-0932-FCA4-7AE00D12ADB4}"/>
              </a:ext>
            </a:extLst>
          </p:cNvPr>
          <p:cNvCxnSpPr/>
          <p:nvPr/>
        </p:nvCxnSpPr>
        <p:spPr>
          <a:xfrm>
            <a:off x="7677488" y="4721158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연결선 100">
            <a:extLst>
              <a:ext uri="{FF2B5EF4-FFF2-40B4-BE49-F238E27FC236}">
                <a16:creationId xmlns:a16="http://schemas.microsoft.com/office/drawing/2014/main" id="{D29FBC6D-C1C8-DD49-1FA0-18F6B3B69743}"/>
              </a:ext>
            </a:extLst>
          </p:cNvPr>
          <p:cNvCxnSpPr/>
          <p:nvPr/>
        </p:nvCxnSpPr>
        <p:spPr>
          <a:xfrm>
            <a:off x="10136184" y="3004153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>
            <a:extLst>
              <a:ext uri="{FF2B5EF4-FFF2-40B4-BE49-F238E27FC236}">
                <a16:creationId xmlns:a16="http://schemas.microsoft.com/office/drawing/2014/main" id="{23D5E736-8884-EDCE-D051-CEC2377E451E}"/>
              </a:ext>
            </a:extLst>
          </p:cNvPr>
          <p:cNvCxnSpPr>
            <a:cxnSpLocks/>
          </p:cNvCxnSpPr>
          <p:nvPr/>
        </p:nvCxnSpPr>
        <p:spPr>
          <a:xfrm>
            <a:off x="5250192" y="3861048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>
            <a:extLst>
              <a:ext uri="{FF2B5EF4-FFF2-40B4-BE49-F238E27FC236}">
                <a16:creationId xmlns:a16="http://schemas.microsoft.com/office/drawing/2014/main" id="{7F088591-92CF-3A5F-E4BF-65BE1AA1492B}"/>
              </a:ext>
            </a:extLst>
          </p:cNvPr>
          <p:cNvCxnSpPr>
            <a:cxnSpLocks/>
          </p:cNvCxnSpPr>
          <p:nvPr/>
        </p:nvCxnSpPr>
        <p:spPr>
          <a:xfrm>
            <a:off x="5250192" y="3444766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>
            <a:extLst>
              <a:ext uri="{FF2B5EF4-FFF2-40B4-BE49-F238E27FC236}">
                <a16:creationId xmlns:a16="http://schemas.microsoft.com/office/drawing/2014/main" id="{8FB3292C-9881-1118-B6A6-F2002837FAB2}"/>
              </a:ext>
            </a:extLst>
          </p:cNvPr>
          <p:cNvCxnSpPr>
            <a:cxnSpLocks/>
          </p:cNvCxnSpPr>
          <p:nvPr/>
        </p:nvCxnSpPr>
        <p:spPr>
          <a:xfrm>
            <a:off x="5251478" y="3105766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0E943B57-B247-85F7-BB86-C2AA83844A56}"/>
              </a:ext>
            </a:extLst>
          </p:cNvPr>
          <p:cNvCxnSpPr>
            <a:cxnSpLocks/>
          </p:cNvCxnSpPr>
          <p:nvPr/>
        </p:nvCxnSpPr>
        <p:spPr>
          <a:xfrm>
            <a:off x="1456347" y="2228752"/>
            <a:ext cx="1295753" cy="7644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>
            <a:extLst>
              <a:ext uri="{FF2B5EF4-FFF2-40B4-BE49-F238E27FC236}">
                <a16:creationId xmlns:a16="http://schemas.microsoft.com/office/drawing/2014/main" id="{AF7BBE8A-3E8F-A69E-8F9A-27F333BA818E}"/>
              </a:ext>
            </a:extLst>
          </p:cNvPr>
          <p:cNvCxnSpPr>
            <a:cxnSpLocks/>
          </p:cNvCxnSpPr>
          <p:nvPr/>
        </p:nvCxnSpPr>
        <p:spPr>
          <a:xfrm>
            <a:off x="349076" y="1456160"/>
            <a:ext cx="0" cy="274664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연결선 109">
            <a:extLst>
              <a:ext uri="{FF2B5EF4-FFF2-40B4-BE49-F238E27FC236}">
                <a16:creationId xmlns:a16="http://schemas.microsoft.com/office/drawing/2014/main" id="{0D7259EF-1BAF-9E19-6716-113783FF021F}"/>
              </a:ext>
            </a:extLst>
          </p:cNvPr>
          <p:cNvCxnSpPr>
            <a:cxnSpLocks/>
          </p:cNvCxnSpPr>
          <p:nvPr/>
        </p:nvCxnSpPr>
        <p:spPr>
          <a:xfrm>
            <a:off x="1466435" y="2226342"/>
            <a:ext cx="0" cy="371155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>
            <a:extLst>
              <a:ext uri="{FF2B5EF4-FFF2-40B4-BE49-F238E27FC236}">
                <a16:creationId xmlns:a16="http://schemas.microsoft.com/office/drawing/2014/main" id="{6D974749-478F-7E5B-5FAC-3DB16B600B6A}"/>
              </a:ext>
            </a:extLst>
          </p:cNvPr>
          <p:cNvCxnSpPr>
            <a:cxnSpLocks/>
          </p:cNvCxnSpPr>
          <p:nvPr/>
        </p:nvCxnSpPr>
        <p:spPr>
          <a:xfrm>
            <a:off x="672534" y="2642928"/>
            <a:ext cx="0" cy="813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C4314B5A-620E-AB43-D82E-2902C7AE8EF7}"/>
              </a:ext>
            </a:extLst>
          </p:cNvPr>
          <p:cNvSpPr/>
          <p:nvPr/>
        </p:nvSpPr>
        <p:spPr>
          <a:xfrm>
            <a:off x="608562" y="2456713"/>
            <a:ext cx="1741544" cy="3192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     VP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DemoCar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Business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     CHANG, JaeHo / Chief</a:t>
            </a:r>
            <a:endParaRPr lang="en-US" altLang="ja-JP" sz="8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E729D5FD-39F9-0EC2-EEEB-6B206AD937B3}"/>
              </a:ext>
            </a:extLst>
          </p:cNvPr>
          <p:cNvCxnSpPr>
            <a:cxnSpLocks/>
          </p:cNvCxnSpPr>
          <p:nvPr/>
        </p:nvCxnSpPr>
        <p:spPr>
          <a:xfrm>
            <a:off x="335360" y="1461224"/>
            <a:ext cx="4473292" cy="7644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>
            <a:extLst>
              <a:ext uri="{FF2B5EF4-FFF2-40B4-BE49-F238E27FC236}">
                <a16:creationId xmlns:a16="http://schemas.microsoft.com/office/drawing/2014/main" id="{FEEA092B-5776-1C0E-95B1-BE1882DC73F3}"/>
              </a:ext>
            </a:extLst>
          </p:cNvPr>
          <p:cNvCxnSpPr>
            <a:cxnSpLocks/>
          </p:cNvCxnSpPr>
          <p:nvPr/>
        </p:nvCxnSpPr>
        <p:spPr>
          <a:xfrm>
            <a:off x="2810305" y="4394256"/>
            <a:ext cx="139220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>
            <a:extLst>
              <a:ext uri="{FF2B5EF4-FFF2-40B4-BE49-F238E27FC236}">
                <a16:creationId xmlns:a16="http://schemas.microsoft.com/office/drawing/2014/main" id="{92D9AF4F-2CC7-AC89-562E-453A3FD9811E}"/>
              </a:ext>
            </a:extLst>
          </p:cNvPr>
          <p:cNvCxnSpPr>
            <a:cxnSpLocks/>
          </p:cNvCxnSpPr>
          <p:nvPr/>
        </p:nvCxnSpPr>
        <p:spPr>
          <a:xfrm flipV="1">
            <a:off x="2787426" y="5118229"/>
            <a:ext cx="1577018" cy="79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1D401A06-27AE-406B-A738-54956DD74890}"/>
              </a:ext>
            </a:extLst>
          </p:cNvPr>
          <p:cNvCxnSpPr>
            <a:cxnSpLocks/>
          </p:cNvCxnSpPr>
          <p:nvPr/>
        </p:nvCxnSpPr>
        <p:spPr>
          <a:xfrm flipH="1">
            <a:off x="2796285" y="2249734"/>
            <a:ext cx="3581" cy="35495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361C8B1A-E68A-46DF-90DF-BB04E27ECB5A}"/>
              </a:ext>
            </a:extLst>
          </p:cNvPr>
          <p:cNvCxnSpPr>
            <a:cxnSpLocks/>
          </p:cNvCxnSpPr>
          <p:nvPr/>
        </p:nvCxnSpPr>
        <p:spPr>
          <a:xfrm flipV="1">
            <a:off x="2797399" y="4751934"/>
            <a:ext cx="1563733" cy="46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>
            <a:extLst>
              <a:ext uri="{FF2B5EF4-FFF2-40B4-BE49-F238E27FC236}">
                <a16:creationId xmlns:a16="http://schemas.microsoft.com/office/drawing/2014/main" id="{CF1B4AE4-5642-4AEE-86C1-289AFE45A788}"/>
              </a:ext>
            </a:extLst>
          </p:cNvPr>
          <p:cNvCxnSpPr>
            <a:cxnSpLocks/>
          </p:cNvCxnSpPr>
          <p:nvPr/>
        </p:nvCxnSpPr>
        <p:spPr>
          <a:xfrm flipV="1">
            <a:off x="2800807" y="3348066"/>
            <a:ext cx="1570605" cy="4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>
            <a:extLst>
              <a:ext uri="{FF2B5EF4-FFF2-40B4-BE49-F238E27FC236}">
                <a16:creationId xmlns:a16="http://schemas.microsoft.com/office/drawing/2014/main" id="{C477F9F6-67D0-4EB9-AB7A-C0B248D4B92D}"/>
              </a:ext>
            </a:extLst>
          </p:cNvPr>
          <p:cNvCxnSpPr>
            <a:cxnSpLocks/>
          </p:cNvCxnSpPr>
          <p:nvPr/>
        </p:nvCxnSpPr>
        <p:spPr>
          <a:xfrm>
            <a:off x="3625692" y="1892053"/>
            <a:ext cx="0" cy="2833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>
            <a:extLst>
              <a:ext uri="{FF2B5EF4-FFF2-40B4-BE49-F238E27FC236}">
                <a16:creationId xmlns:a16="http://schemas.microsoft.com/office/drawing/2014/main" id="{08791DB5-73AC-4A8B-9F0B-F3AE28B71631}"/>
              </a:ext>
            </a:extLst>
          </p:cNvPr>
          <p:cNvCxnSpPr>
            <a:cxnSpLocks/>
          </p:cNvCxnSpPr>
          <p:nvPr/>
        </p:nvCxnSpPr>
        <p:spPr>
          <a:xfrm>
            <a:off x="3614913" y="1901579"/>
            <a:ext cx="7298256" cy="44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직선 연결선 78">
            <a:extLst>
              <a:ext uri="{FF2B5EF4-FFF2-40B4-BE49-F238E27FC236}">
                <a16:creationId xmlns:a16="http://schemas.microsoft.com/office/drawing/2014/main" id="{AAEE2FEC-35C9-4B1E-8709-217FF96ADBE5}"/>
              </a:ext>
            </a:extLst>
          </p:cNvPr>
          <p:cNvCxnSpPr>
            <a:cxnSpLocks/>
          </p:cNvCxnSpPr>
          <p:nvPr/>
        </p:nvCxnSpPr>
        <p:spPr>
          <a:xfrm flipH="1">
            <a:off x="5875647" y="1276042"/>
            <a:ext cx="4329" cy="6443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0CF02139-7AA0-4245-88ED-BA3D94D314C9}"/>
              </a:ext>
            </a:extLst>
          </p:cNvPr>
          <p:cNvSpPr/>
          <p:nvPr/>
        </p:nvSpPr>
        <p:spPr>
          <a:xfrm>
            <a:off x="4524316" y="1143000"/>
            <a:ext cx="2803672" cy="634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1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HYUNDAI MOBIS</a:t>
            </a:r>
          </a:p>
          <a:p>
            <a:pPr algn="ctr"/>
            <a:r>
              <a:rPr lang="en-US" altLang="ja-JP" sz="11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LEE, </a:t>
            </a:r>
            <a:r>
              <a:rPr lang="en-US" altLang="ja-JP" sz="11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KyuSuk</a:t>
            </a:r>
            <a:r>
              <a:rPr lang="en-US" altLang="ja-JP" sz="11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 / CEO</a:t>
            </a:r>
            <a:endParaRPr lang="ko-KR" altLang="en-US" sz="1100" dirty="0">
              <a:solidFill>
                <a:schemeClr val="tx1">
                  <a:lumMod val="50000"/>
                </a:schemeClr>
              </a:solidFill>
              <a:latin typeface="Yu Gothic" panose="020B0400000000000000" pitchFamily="34" charset="-128"/>
              <a:cs typeface="Arial" panose="020B0604020202020204" pitchFamily="34" charset="0"/>
            </a:endParaRPr>
          </a:p>
        </p:txBody>
      </p:sp>
      <p:cxnSp>
        <p:nvCxnSpPr>
          <p:cNvPr id="81" name="직선 연결선 80">
            <a:extLst>
              <a:ext uri="{FF2B5EF4-FFF2-40B4-BE49-F238E27FC236}">
                <a16:creationId xmlns:a16="http://schemas.microsoft.com/office/drawing/2014/main" id="{5107A6DC-ED15-4234-A314-50ADFF879CA3}"/>
              </a:ext>
            </a:extLst>
          </p:cNvPr>
          <p:cNvCxnSpPr>
            <a:cxnSpLocks/>
          </p:cNvCxnSpPr>
          <p:nvPr/>
        </p:nvCxnSpPr>
        <p:spPr>
          <a:xfrm flipV="1">
            <a:off x="2796067" y="5458467"/>
            <a:ext cx="1573008" cy="46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>
            <a:extLst>
              <a:ext uri="{FF2B5EF4-FFF2-40B4-BE49-F238E27FC236}">
                <a16:creationId xmlns:a16="http://schemas.microsoft.com/office/drawing/2014/main" id="{800F4606-1C36-F8BB-FD4D-6CFEDB98C17E}"/>
              </a:ext>
            </a:extLst>
          </p:cNvPr>
          <p:cNvCxnSpPr>
            <a:cxnSpLocks/>
          </p:cNvCxnSpPr>
          <p:nvPr/>
        </p:nvCxnSpPr>
        <p:spPr>
          <a:xfrm>
            <a:off x="10909659" y="1888933"/>
            <a:ext cx="0" cy="3076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4ACD8BCE-2239-1CB8-9F36-0CD3981075F8}"/>
              </a:ext>
            </a:extLst>
          </p:cNvPr>
          <p:cNvSpPr/>
          <p:nvPr/>
        </p:nvSpPr>
        <p:spPr>
          <a:xfrm>
            <a:off x="2715418" y="2002599"/>
            <a:ext cx="1941772" cy="3985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Automotive Electronics BU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JUNG,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SooKyung</a:t>
            </a:r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EVP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2BF95DC-4503-D1EF-4CB2-7840F4DB27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9751" y="2043101"/>
            <a:ext cx="282435" cy="334065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9CA623DF-C149-BBC9-44B8-DE7EBE25B0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4773" y="2474684"/>
            <a:ext cx="212663" cy="272423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D59BA36F-D761-8ADD-80C6-540A371B9A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5357" y="2520027"/>
            <a:ext cx="240676" cy="278928"/>
          </a:xfrm>
          <a:prstGeom prst="rect">
            <a:avLst/>
          </a:prstGeom>
        </p:spPr>
      </p:pic>
      <p:sp>
        <p:nvSpPr>
          <p:cNvPr id="26" name="Textplatzhalter 15">
            <a:extLst>
              <a:ext uri="{FF2B5EF4-FFF2-40B4-BE49-F238E27FC236}">
                <a16:creationId xmlns:a16="http://schemas.microsoft.com/office/drawing/2014/main" id="{CA712A2E-34F5-0FFA-D7DF-1B49EF24D394}"/>
              </a:ext>
            </a:extLst>
          </p:cNvPr>
          <p:cNvSpPr txBox="1">
            <a:spLocks/>
          </p:cNvSpPr>
          <p:nvPr/>
        </p:nvSpPr>
        <p:spPr>
          <a:xfrm>
            <a:off x="2292832" y="2759337"/>
            <a:ext cx="382880" cy="225583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1967.08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카이스트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27" name="Textplatzhalter 15">
            <a:extLst>
              <a:ext uri="{FF2B5EF4-FFF2-40B4-BE49-F238E27FC236}">
                <a16:creationId xmlns:a16="http://schemas.microsoft.com/office/drawing/2014/main" id="{EB44C805-BB49-DF98-C940-7A15C8A02F47}"/>
              </a:ext>
            </a:extLst>
          </p:cNvPr>
          <p:cNvSpPr txBox="1">
            <a:spLocks/>
          </p:cNvSpPr>
          <p:nvPr/>
        </p:nvSpPr>
        <p:spPr>
          <a:xfrm>
            <a:off x="7360408" y="1410485"/>
            <a:ext cx="967840" cy="3988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1965.08.12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서울대 경영학과</a:t>
            </a:r>
            <a:endParaRPr lang="en-US" altLang="ko-KR" sz="7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defTabSz="1219170" fontAlgn="base">
              <a:buClr>
                <a:schemeClr val="accent5"/>
              </a:buClr>
              <a:defRPr/>
            </a:pPr>
            <a:r>
              <a:rPr 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ex</a:t>
            </a:r>
            <a:r>
              <a:rPr lang="ko-KR" alt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 </a:t>
            </a:r>
            <a:r>
              <a:rPr 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HKMC </a:t>
            </a:r>
            <a:r>
              <a:rPr lang="ko-KR" alt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구매본부장</a:t>
            </a:r>
            <a:endParaRPr lang="en-US" sz="7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28" name="Textplatzhalter 15">
            <a:extLst>
              <a:ext uri="{FF2B5EF4-FFF2-40B4-BE49-F238E27FC236}">
                <a16:creationId xmlns:a16="http://schemas.microsoft.com/office/drawing/2014/main" id="{91E300DC-05A8-66C3-1862-DB27156B9C93}"/>
              </a:ext>
            </a:extLst>
          </p:cNvPr>
          <p:cNvSpPr txBox="1">
            <a:spLocks/>
          </p:cNvSpPr>
          <p:nvPr/>
        </p:nvSpPr>
        <p:spPr>
          <a:xfrm>
            <a:off x="4672412" y="2221691"/>
            <a:ext cx="427153" cy="2046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1966.01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한양대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35" name="Textplatzhalter 15">
            <a:extLst>
              <a:ext uri="{FF2B5EF4-FFF2-40B4-BE49-F238E27FC236}">
                <a16:creationId xmlns:a16="http://schemas.microsoft.com/office/drawing/2014/main" id="{56681C37-C35D-8FDF-4B0A-594479769B85}"/>
              </a:ext>
            </a:extLst>
          </p:cNvPr>
          <p:cNvSpPr txBox="1">
            <a:spLocks/>
          </p:cNvSpPr>
          <p:nvPr/>
        </p:nvSpPr>
        <p:spPr>
          <a:xfrm>
            <a:off x="4829598" y="2597277"/>
            <a:ext cx="379349" cy="18665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1971.07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울산대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pic>
        <p:nvPicPr>
          <p:cNvPr id="57" name="그림 56">
            <a:extLst>
              <a:ext uri="{FF2B5EF4-FFF2-40B4-BE49-F238E27FC236}">
                <a16:creationId xmlns:a16="http://schemas.microsoft.com/office/drawing/2014/main" id="{3B4FA544-0F6A-12BA-4F5B-811610215C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6373" y="1194036"/>
            <a:ext cx="411214" cy="541433"/>
          </a:xfrm>
          <a:prstGeom prst="rect">
            <a:avLst/>
          </a:prstGeom>
        </p:spPr>
      </p:pic>
      <p:cxnSp>
        <p:nvCxnSpPr>
          <p:cNvPr id="77" name="직선 연결선 76">
            <a:extLst>
              <a:ext uri="{FF2B5EF4-FFF2-40B4-BE49-F238E27FC236}">
                <a16:creationId xmlns:a16="http://schemas.microsoft.com/office/drawing/2014/main" id="{B5CBE3E4-3545-706A-E839-97669D035372}"/>
              </a:ext>
            </a:extLst>
          </p:cNvPr>
          <p:cNvCxnSpPr>
            <a:cxnSpLocks/>
          </p:cNvCxnSpPr>
          <p:nvPr/>
        </p:nvCxnSpPr>
        <p:spPr>
          <a:xfrm>
            <a:off x="198548" y="4313416"/>
            <a:ext cx="0" cy="1585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486ED889-610C-CEF5-9992-7E205C40D3E8}"/>
              </a:ext>
            </a:extLst>
          </p:cNvPr>
          <p:cNvSpPr/>
          <p:nvPr/>
        </p:nvSpPr>
        <p:spPr>
          <a:xfrm>
            <a:off x="134576" y="4077072"/>
            <a:ext cx="1741544" cy="3192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    Semiconductor Business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    PARK,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ChulHong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SVP</a:t>
            </a:r>
            <a:endParaRPr lang="en-US" altLang="ja-JP" sz="8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83" name="직선 연결선 82">
            <a:extLst>
              <a:ext uri="{FF2B5EF4-FFF2-40B4-BE49-F238E27FC236}">
                <a16:creationId xmlns:a16="http://schemas.microsoft.com/office/drawing/2014/main" id="{334AEC9F-3A72-ACDF-0F1F-300061CE203C}"/>
              </a:ext>
            </a:extLst>
          </p:cNvPr>
          <p:cNvCxnSpPr>
            <a:cxnSpLocks/>
          </p:cNvCxnSpPr>
          <p:nvPr/>
        </p:nvCxnSpPr>
        <p:spPr>
          <a:xfrm>
            <a:off x="188773" y="5081924"/>
            <a:ext cx="11115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2BD63619-FAAE-8B14-1EDE-AD61384B3A6D}"/>
              </a:ext>
            </a:extLst>
          </p:cNvPr>
          <p:cNvSpPr/>
          <p:nvPr/>
        </p:nvSpPr>
        <p:spPr>
          <a:xfrm>
            <a:off x="292681" y="4919857"/>
            <a:ext cx="1379792" cy="3421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Power</a:t>
            </a:r>
            <a:r>
              <a:rPr lang="ko-KR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Semicon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Gr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HEO,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HongPyo</a:t>
            </a:r>
            <a:r>
              <a:rPr lang="en-US" altLang="ja-JP" sz="6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(Brandon)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pic>
        <p:nvPicPr>
          <p:cNvPr id="87" name="그림 86">
            <a:extLst>
              <a:ext uri="{FF2B5EF4-FFF2-40B4-BE49-F238E27FC236}">
                <a16:creationId xmlns:a16="http://schemas.microsoft.com/office/drawing/2014/main" id="{949F9BC9-1EF9-0608-966E-1543DAF7EB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6176" y="4099763"/>
            <a:ext cx="212975" cy="282709"/>
          </a:xfrm>
          <a:prstGeom prst="rect">
            <a:avLst/>
          </a:prstGeom>
        </p:spPr>
      </p:pic>
      <p:pic>
        <p:nvPicPr>
          <p:cNvPr id="88" name="그림 87">
            <a:extLst>
              <a:ext uri="{FF2B5EF4-FFF2-40B4-BE49-F238E27FC236}">
                <a16:creationId xmlns:a16="http://schemas.microsoft.com/office/drawing/2014/main" id="{9A86537F-0232-260D-8883-0A2F287A74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00346" y="4942954"/>
            <a:ext cx="201096" cy="295950"/>
          </a:xfrm>
          <a:prstGeom prst="rect">
            <a:avLst/>
          </a:prstGeom>
        </p:spPr>
      </p:pic>
      <p:cxnSp>
        <p:nvCxnSpPr>
          <p:cNvPr id="89" name="직선 연결선 88">
            <a:extLst>
              <a:ext uri="{FF2B5EF4-FFF2-40B4-BE49-F238E27FC236}">
                <a16:creationId xmlns:a16="http://schemas.microsoft.com/office/drawing/2014/main" id="{C3BE3D16-CC2E-9D36-90BA-20511654864E}"/>
              </a:ext>
            </a:extLst>
          </p:cNvPr>
          <p:cNvCxnSpPr>
            <a:cxnSpLocks/>
          </p:cNvCxnSpPr>
          <p:nvPr/>
        </p:nvCxnSpPr>
        <p:spPr>
          <a:xfrm>
            <a:off x="196487" y="4585460"/>
            <a:ext cx="11115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86437803-EDB2-9E7E-D0FC-AAEF67CD7213}"/>
              </a:ext>
            </a:extLst>
          </p:cNvPr>
          <p:cNvSpPr/>
          <p:nvPr/>
        </p:nvSpPr>
        <p:spPr>
          <a:xfrm>
            <a:off x="285214" y="4508464"/>
            <a:ext cx="1379792" cy="3558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Semicon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Business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Management Gr</a:t>
            </a:r>
          </a:p>
          <a:p>
            <a:pPr algn="ctr"/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HeeHyun</a:t>
            </a:r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pic>
        <p:nvPicPr>
          <p:cNvPr id="92" name="그림 91">
            <a:extLst>
              <a:ext uri="{FF2B5EF4-FFF2-40B4-BE49-F238E27FC236}">
                <a16:creationId xmlns:a16="http://schemas.microsoft.com/office/drawing/2014/main" id="{C66D1BF4-B6ED-C6DF-537E-7E6B2324B1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95222" y="4580472"/>
            <a:ext cx="206220" cy="287886"/>
          </a:xfrm>
          <a:prstGeom prst="rect">
            <a:avLst/>
          </a:prstGeom>
        </p:spPr>
      </p:pic>
      <p:cxnSp>
        <p:nvCxnSpPr>
          <p:cNvPr id="93" name="직선 연결선 92">
            <a:extLst>
              <a:ext uri="{FF2B5EF4-FFF2-40B4-BE49-F238E27FC236}">
                <a16:creationId xmlns:a16="http://schemas.microsoft.com/office/drawing/2014/main" id="{DDBF0CDC-0EFA-878D-63BD-0359DC348742}"/>
              </a:ext>
            </a:extLst>
          </p:cNvPr>
          <p:cNvCxnSpPr>
            <a:cxnSpLocks/>
          </p:cNvCxnSpPr>
          <p:nvPr/>
        </p:nvCxnSpPr>
        <p:spPr>
          <a:xfrm>
            <a:off x="188773" y="5525876"/>
            <a:ext cx="11115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직사각형 96">
            <a:extLst>
              <a:ext uri="{FF2B5EF4-FFF2-40B4-BE49-F238E27FC236}">
                <a16:creationId xmlns:a16="http://schemas.microsoft.com/office/drawing/2014/main" id="{458761EA-4C54-6573-1B40-44720D9AA62D}"/>
              </a:ext>
            </a:extLst>
          </p:cNvPr>
          <p:cNvSpPr/>
          <p:nvPr/>
        </p:nvSpPr>
        <p:spPr>
          <a:xfrm>
            <a:off x="292681" y="5319496"/>
            <a:ext cx="1379792" cy="3421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System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Semicon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Gr</a:t>
            </a:r>
          </a:p>
          <a:p>
            <a:pPr algn="ctr"/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WOO,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JaeHyuck</a:t>
            </a:r>
            <a:r>
              <a:rPr lang="ja-JP" altLang="en-US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5FC69A5-F32C-E755-C8D3-5955BA514E1C}"/>
              </a:ext>
            </a:extLst>
          </p:cNvPr>
          <p:cNvSpPr txBox="1">
            <a:spLocks/>
          </p:cNvSpPr>
          <p:nvPr/>
        </p:nvSpPr>
        <p:spPr>
          <a:xfrm>
            <a:off x="467999" y="597227"/>
            <a:ext cx="11244575" cy="45550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hyundai</a:t>
            </a:r>
            <a:r>
              <a:rPr lang="en-US" dirty="0"/>
              <a:t> </a:t>
            </a:r>
            <a:r>
              <a:rPr lang="en-US" dirty="0" err="1"/>
              <a:t>mobis</a:t>
            </a:r>
            <a:r>
              <a:rPr lang="en-US" dirty="0"/>
              <a:t> organization (</a:t>
            </a:r>
            <a:r>
              <a:rPr lang="en-US" dirty="0" err="1"/>
              <a:t>r&amp;D</a:t>
            </a:r>
            <a:r>
              <a:rPr lang="en-US" dirty="0"/>
              <a:t>)</a:t>
            </a:r>
          </a:p>
        </p:txBody>
      </p: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854FC0FA-FCB9-884A-6DFF-14B24930AA9F}"/>
              </a:ext>
            </a:extLst>
          </p:cNvPr>
          <p:cNvCxnSpPr>
            <a:cxnSpLocks/>
          </p:cNvCxnSpPr>
          <p:nvPr/>
        </p:nvCxnSpPr>
        <p:spPr>
          <a:xfrm>
            <a:off x="2805866" y="3690566"/>
            <a:ext cx="14860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>
            <a:extLst>
              <a:ext uri="{FF2B5EF4-FFF2-40B4-BE49-F238E27FC236}">
                <a16:creationId xmlns:a16="http://schemas.microsoft.com/office/drawing/2014/main" id="{3A07BDF7-CB4F-A7A9-0FAD-D3E0A6E55CDC}"/>
              </a:ext>
            </a:extLst>
          </p:cNvPr>
          <p:cNvCxnSpPr>
            <a:cxnSpLocks/>
          </p:cNvCxnSpPr>
          <p:nvPr/>
        </p:nvCxnSpPr>
        <p:spPr>
          <a:xfrm>
            <a:off x="2791272" y="4058313"/>
            <a:ext cx="14070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81F28154-F721-3F7C-0F8A-717E74647661}"/>
              </a:ext>
            </a:extLst>
          </p:cNvPr>
          <p:cNvCxnSpPr>
            <a:cxnSpLocks/>
          </p:cNvCxnSpPr>
          <p:nvPr/>
        </p:nvCxnSpPr>
        <p:spPr>
          <a:xfrm>
            <a:off x="2801360" y="5786321"/>
            <a:ext cx="139220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7FFAF1C2-9D72-C421-2073-544077C158DA}"/>
              </a:ext>
            </a:extLst>
          </p:cNvPr>
          <p:cNvCxnSpPr>
            <a:cxnSpLocks/>
          </p:cNvCxnSpPr>
          <p:nvPr/>
        </p:nvCxnSpPr>
        <p:spPr>
          <a:xfrm>
            <a:off x="5259764" y="2264680"/>
            <a:ext cx="0" cy="16018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C65ADAC2-A1A7-1987-CEA0-B7F0D911E085}"/>
              </a:ext>
            </a:extLst>
          </p:cNvPr>
          <p:cNvSpPr/>
          <p:nvPr/>
        </p:nvSpPr>
        <p:spPr>
          <a:xfrm>
            <a:off x="5178184" y="2001328"/>
            <a:ext cx="1826518" cy="400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</a:t>
            </a:r>
            <a:r>
              <a:rPr lang="en-US" altLang="ja-JP" sz="8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Chassis Safety BU</a:t>
            </a:r>
          </a:p>
          <a:p>
            <a:r>
              <a:rPr lang="ja-JP" altLang="en-US" sz="8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</a:t>
            </a:r>
            <a:r>
              <a:rPr lang="en-US" altLang="ja-JP" sz="8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8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ByungHoon</a:t>
            </a:r>
            <a:r>
              <a:rPr lang="ja-JP" altLang="en-US" sz="8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8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SVP</a:t>
            </a: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40EFA4F3-7018-9E9A-9CB9-19831518A74A}"/>
              </a:ext>
            </a:extLst>
          </p:cNvPr>
          <p:cNvSpPr/>
          <p:nvPr/>
        </p:nvSpPr>
        <p:spPr>
          <a:xfrm>
            <a:off x="5334940" y="2864605"/>
            <a:ext cx="1389143" cy="356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68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Steering &amp; Suspension R&amp;D </a:t>
            </a:r>
            <a:r>
              <a:rPr lang="en-US" altLang="ja-JP" sz="68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OH,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SeWook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cxnSp>
        <p:nvCxnSpPr>
          <p:cNvPr id="74" name="직선 연결선 73">
            <a:extLst>
              <a:ext uri="{FF2B5EF4-FFF2-40B4-BE49-F238E27FC236}">
                <a16:creationId xmlns:a16="http://schemas.microsoft.com/office/drawing/2014/main" id="{528F1554-FC07-462E-D77B-C700C8E3484F}"/>
              </a:ext>
            </a:extLst>
          </p:cNvPr>
          <p:cNvCxnSpPr>
            <a:cxnSpLocks/>
          </p:cNvCxnSpPr>
          <p:nvPr/>
        </p:nvCxnSpPr>
        <p:spPr>
          <a:xfrm>
            <a:off x="5264572" y="2663568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8F54166B-FDF8-0732-4E4C-D9D2AD56D81E}"/>
              </a:ext>
            </a:extLst>
          </p:cNvPr>
          <p:cNvSpPr/>
          <p:nvPr/>
        </p:nvSpPr>
        <p:spPr>
          <a:xfrm>
            <a:off x="5344170" y="2497751"/>
            <a:ext cx="1376882" cy="287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Passenger Safety R&amp;D Gr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KyuSang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sp>
        <p:nvSpPr>
          <p:cNvPr id="109" name="직사각형 108">
            <a:extLst>
              <a:ext uri="{FF2B5EF4-FFF2-40B4-BE49-F238E27FC236}">
                <a16:creationId xmlns:a16="http://schemas.microsoft.com/office/drawing/2014/main" id="{A4644B05-9597-F1E0-0A64-578E1C23971B}"/>
              </a:ext>
            </a:extLst>
          </p:cNvPr>
          <p:cNvSpPr/>
          <p:nvPr/>
        </p:nvSpPr>
        <p:spPr>
          <a:xfrm>
            <a:off x="5347201" y="3296442"/>
            <a:ext cx="1376882" cy="287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Braking</a:t>
            </a:r>
            <a:r>
              <a:rPr lang="ko-KR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R&amp;D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</a:t>
            </a:r>
          </a:p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Heo, </a:t>
            </a:r>
            <a:r>
              <a:rPr lang="en-US" altLang="ko-KR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JaeWoong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cxnSp>
        <p:nvCxnSpPr>
          <p:cNvPr id="112" name="직선 연결선 111">
            <a:extLst>
              <a:ext uri="{FF2B5EF4-FFF2-40B4-BE49-F238E27FC236}">
                <a16:creationId xmlns:a16="http://schemas.microsoft.com/office/drawing/2014/main" id="{15CA89BD-3F0A-A388-08EC-FCCE524B147B}"/>
              </a:ext>
            </a:extLst>
          </p:cNvPr>
          <p:cNvCxnSpPr>
            <a:cxnSpLocks/>
          </p:cNvCxnSpPr>
          <p:nvPr/>
        </p:nvCxnSpPr>
        <p:spPr>
          <a:xfrm>
            <a:off x="10143546" y="2178258"/>
            <a:ext cx="0" cy="8362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platzhalter 15">
            <a:extLst>
              <a:ext uri="{FF2B5EF4-FFF2-40B4-BE49-F238E27FC236}">
                <a16:creationId xmlns:a16="http://schemas.microsoft.com/office/drawing/2014/main" id="{56282124-F6DB-0B7D-9864-B9E4E3A79E04}"/>
              </a:ext>
            </a:extLst>
          </p:cNvPr>
          <p:cNvSpPr txBox="1">
            <a:spLocks/>
          </p:cNvSpPr>
          <p:nvPr/>
        </p:nvSpPr>
        <p:spPr>
          <a:xfrm>
            <a:off x="11740582" y="2076546"/>
            <a:ext cx="360939" cy="3988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1967.11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홍익대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cxnSp>
        <p:nvCxnSpPr>
          <p:cNvPr id="115" name="직선 연결선 114">
            <a:extLst>
              <a:ext uri="{FF2B5EF4-FFF2-40B4-BE49-F238E27FC236}">
                <a16:creationId xmlns:a16="http://schemas.microsoft.com/office/drawing/2014/main" id="{423608EC-5DC6-7EAC-A2FF-53B8E47DA5CA}"/>
              </a:ext>
            </a:extLst>
          </p:cNvPr>
          <p:cNvCxnSpPr/>
          <p:nvPr/>
        </p:nvCxnSpPr>
        <p:spPr>
          <a:xfrm>
            <a:off x="10134021" y="2628990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직사각형 115">
            <a:extLst>
              <a:ext uri="{FF2B5EF4-FFF2-40B4-BE49-F238E27FC236}">
                <a16:creationId xmlns:a16="http://schemas.microsoft.com/office/drawing/2014/main" id="{3D49C5E6-B92E-754F-89FB-247635537DF8}"/>
              </a:ext>
            </a:extLst>
          </p:cNvPr>
          <p:cNvSpPr/>
          <p:nvPr/>
        </p:nvSpPr>
        <p:spPr>
          <a:xfrm>
            <a:off x="10219650" y="2482463"/>
            <a:ext cx="1376321" cy="287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Lamp R&amp;D</a:t>
            </a:r>
            <a:r>
              <a:rPr lang="ko-KR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HyukMin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sp>
        <p:nvSpPr>
          <p:cNvPr id="117" name="직사각형 116">
            <a:extLst>
              <a:ext uri="{FF2B5EF4-FFF2-40B4-BE49-F238E27FC236}">
                <a16:creationId xmlns:a16="http://schemas.microsoft.com/office/drawing/2014/main" id="{7EA12137-D4EC-36B3-9F6A-0E267BFBFC09}"/>
              </a:ext>
            </a:extLst>
          </p:cNvPr>
          <p:cNvSpPr/>
          <p:nvPr/>
        </p:nvSpPr>
        <p:spPr>
          <a:xfrm>
            <a:off x="10056529" y="1988840"/>
            <a:ext cx="1656046" cy="3988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Lamp BU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PARK,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JungHun</a:t>
            </a:r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VP</a:t>
            </a:r>
          </a:p>
        </p:txBody>
      </p:sp>
      <p:cxnSp>
        <p:nvCxnSpPr>
          <p:cNvPr id="128" name="직선 연결선 127">
            <a:extLst>
              <a:ext uri="{FF2B5EF4-FFF2-40B4-BE49-F238E27FC236}">
                <a16:creationId xmlns:a16="http://schemas.microsoft.com/office/drawing/2014/main" id="{3CD332E8-3777-2ED4-FA92-31ADCE94FE15}"/>
              </a:ext>
            </a:extLst>
          </p:cNvPr>
          <p:cNvCxnSpPr>
            <a:cxnSpLocks/>
          </p:cNvCxnSpPr>
          <p:nvPr/>
        </p:nvCxnSpPr>
        <p:spPr>
          <a:xfrm>
            <a:off x="7686045" y="2881421"/>
            <a:ext cx="0" cy="18497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연결선 129">
            <a:extLst>
              <a:ext uri="{FF2B5EF4-FFF2-40B4-BE49-F238E27FC236}">
                <a16:creationId xmlns:a16="http://schemas.microsoft.com/office/drawing/2014/main" id="{B42747B6-A7A5-2ED3-C853-63605247CBB5}"/>
              </a:ext>
            </a:extLst>
          </p:cNvPr>
          <p:cNvCxnSpPr>
            <a:cxnSpLocks/>
          </p:cNvCxnSpPr>
          <p:nvPr/>
        </p:nvCxnSpPr>
        <p:spPr>
          <a:xfrm>
            <a:off x="8504637" y="1901579"/>
            <a:ext cx="0" cy="743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>
            <a:extLst>
              <a:ext uri="{FF2B5EF4-FFF2-40B4-BE49-F238E27FC236}">
                <a16:creationId xmlns:a16="http://schemas.microsoft.com/office/drawing/2014/main" id="{08205C72-AA92-DAEE-D3B8-8F84BFF07470}"/>
              </a:ext>
            </a:extLst>
          </p:cNvPr>
          <p:cNvSpPr/>
          <p:nvPr/>
        </p:nvSpPr>
        <p:spPr>
          <a:xfrm>
            <a:off x="7584041" y="2005219"/>
            <a:ext cx="1832846" cy="400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Electrification/</a:t>
            </a:r>
            <a:r>
              <a:rPr lang="en-US" altLang="ja-JP" sz="8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Module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BU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</a:t>
            </a:r>
            <a:r>
              <a:rPr lang="en-US" altLang="ja-JP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KIM, </a:t>
            </a:r>
            <a:r>
              <a:rPr lang="en-US" altLang="ja-JP" sz="8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YoungBin</a:t>
            </a:r>
            <a:r>
              <a:rPr lang="ja-JP" altLang="en-US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EVP</a:t>
            </a:r>
          </a:p>
        </p:txBody>
      </p:sp>
      <p:sp>
        <p:nvSpPr>
          <p:cNvPr id="132" name="직사각형 131">
            <a:extLst>
              <a:ext uri="{FF2B5EF4-FFF2-40B4-BE49-F238E27FC236}">
                <a16:creationId xmlns:a16="http://schemas.microsoft.com/office/drawing/2014/main" id="{D4E5C3A2-B255-C837-72DE-BA60CE3E005C}"/>
              </a:ext>
            </a:extLst>
          </p:cNvPr>
          <p:cNvSpPr/>
          <p:nvPr/>
        </p:nvSpPr>
        <p:spPr>
          <a:xfrm>
            <a:off x="7573340" y="2556070"/>
            <a:ext cx="1857460" cy="3712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Electrification/Module</a:t>
            </a:r>
            <a:r>
              <a:rPr lang="en-US" altLang="ja-JP" sz="8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R&amp;D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</a:t>
            </a:r>
            <a:r>
              <a:rPr lang="en-US" altLang="ja-JP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8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Youngguk</a:t>
            </a:r>
            <a:r>
              <a:rPr lang="ja-JP" altLang="en-US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VP</a:t>
            </a:r>
          </a:p>
        </p:txBody>
      </p:sp>
      <p:cxnSp>
        <p:nvCxnSpPr>
          <p:cNvPr id="133" name="직선 연결선 132">
            <a:extLst>
              <a:ext uri="{FF2B5EF4-FFF2-40B4-BE49-F238E27FC236}">
                <a16:creationId xmlns:a16="http://schemas.microsoft.com/office/drawing/2014/main" id="{E622613E-B94C-2A54-0E7F-6C92D715B896}"/>
              </a:ext>
            </a:extLst>
          </p:cNvPr>
          <p:cNvCxnSpPr/>
          <p:nvPr/>
        </p:nvCxnSpPr>
        <p:spPr>
          <a:xfrm>
            <a:off x="7699840" y="3130615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연결선 134">
            <a:extLst>
              <a:ext uri="{FF2B5EF4-FFF2-40B4-BE49-F238E27FC236}">
                <a16:creationId xmlns:a16="http://schemas.microsoft.com/office/drawing/2014/main" id="{C77E0D76-514E-9ED7-54E9-53BCEA28AAB8}"/>
              </a:ext>
            </a:extLst>
          </p:cNvPr>
          <p:cNvCxnSpPr/>
          <p:nvPr/>
        </p:nvCxnSpPr>
        <p:spPr>
          <a:xfrm>
            <a:off x="7704937" y="3532570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직선 연결선 170">
            <a:extLst>
              <a:ext uri="{FF2B5EF4-FFF2-40B4-BE49-F238E27FC236}">
                <a16:creationId xmlns:a16="http://schemas.microsoft.com/office/drawing/2014/main" id="{5AB9BE45-3386-8C5E-30E2-6484CE6425E5}"/>
              </a:ext>
            </a:extLst>
          </p:cNvPr>
          <p:cNvCxnSpPr/>
          <p:nvPr/>
        </p:nvCxnSpPr>
        <p:spPr>
          <a:xfrm>
            <a:off x="7692870" y="3949375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직사각형 171">
            <a:extLst>
              <a:ext uri="{FF2B5EF4-FFF2-40B4-BE49-F238E27FC236}">
                <a16:creationId xmlns:a16="http://schemas.microsoft.com/office/drawing/2014/main" id="{8E30432A-4484-7888-7FC4-7B52868FCE0C}"/>
              </a:ext>
            </a:extLst>
          </p:cNvPr>
          <p:cNvSpPr/>
          <p:nvPr/>
        </p:nvSpPr>
        <p:spPr>
          <a:xfrm>
            <a:off x="7764843" y="2996952"/>
            <a:ext cx="1481243" cy="3029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Electrification Engineering Gr </a:t>
            </a:r>
          </a:p>
          <a:p>
            <a:pPr algn="ctr"/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Kang, Hyun /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79" name="Textplatzhalter 15">
            <a:extLst>
              <a:ext uri="{FF2B5EF4-FFF2-40B4-BE49-F238E27FC236}">
                <a16:creationId xmlns:a16="http://schemas.microsoft.com/office/drawing/2014/main" id="{BF8E70BB-8B77-7DDA-B077-F1596B806F0B}"/>
              </a:ext>
            </a:extLst>
          </p:cNvPr>
          <p:cNvSpPr txBox="1">
            <a:spLocks/>
          </p:cNvSpPr>
          <p:nvPr/>
        </p:nvSpPr>
        <p:spPr>
          <a:xfrm>
            <a:off x="9435936" y="2188269"/>
            <a:ext cx="448834" cy="20863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1968.08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연세대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134" name="직사각형 133">
            <a:extLst>
              <a:ext uri="{FF2B5EF4-FFF2-40B4-BE49-F238E27FC236}">
                <a16:creationId xmlns:a16="http://schemas.microsoft.com/office/drawing/2014/main" id="{34B94EC5-AED5-83FC-9EEF-66B2F09768F8}"/>
              </a:ext>
            </a:extLst>
          </p:cNvPr>
          <p:cNvSpPr/>
          <p:nvPr/>
        </p:nvSpPr>
        <p:spPr>
          <a:xfrm>
            <a:off x="7773559" y="3393847"/>
            <a:ext cx="1472530" cy="287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Drive System R&amp;D Gr</a:t>
            </a:r>
          </a:p>
          <a:p>
            <a:pPr algn="ctr"/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Youngguk</a:t>
            </a:r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sp>
        <p:nvSpPr>
          <p:cNvPr id="136" name="직사각형 135">
            <a:extLst>
              <a:ext uri="{FF2B5EF4-FFF2-40B4-BE49-F238E27FC236}">
                <a16:creationId xmlns:a16="http://schemas.microsoft.com/office/drawing/2014/main" id="{075DA2D9-CF7B-15E7-8FF6-8E463C368D83}"/>
              </a:ext>
            </a:extLst>
          </p:cNvPr>
          <p:cNvSpPr/>
          <p:nvPr/>
        </p:nvSpPr>
        <p:spPr>
          <a:xfrm>
            <a:off x="7773176" y="3773658"/>
            <a:ext cx="1469559" cy="287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Battery System R&amp;D</a:t>
            </a:r>
            <a:r>
              <a:rPr lang="ko-KR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PARK,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YongJun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7E2BC020-3198-1525-14F5-3D78C6D4B3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78774" y="2587906"/>
            <a:ext cx="220755" cy="284222"/>
          </a:xfrm>
          <a:prstGeom prst="rect">
            <a:avLst/>
          </a:prstGeom>
        </p:spPr>
      </p:pic>
      <p:pic>
        <p:nvPicPr>
          <p:cNvPr id="24" name="그림 23">
            <a:extLst>
              <a:ext uri="{FF2B5EF4-FFF2-40B4-BE49-F238E27FC236}">
                <a16:creationId xmlns:a16="http://schemas.microsoft.com/office/drawing/2014/main" id="{85230450-7811-43DB-FC17-0FB1CB8D3C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13843" y="2030315"/>
            <a:ext cx="268115" cy="348917"/>
          </a:xfrm>
          <a:prstGeom prst="rect">
            <a:avLst/>
          </a:prstGeom>
        </p:spPr>
      </p:pic>
      <p:pic>
        <p:nvPicPr>
          <p:cNvPr id="113" name="그림 112">
            <a:extLst>
              <a:ext uri="{FF2B5EF4-FFF2-40B4-BE49-F238E27FC236}">
                <a16:creationId xmlns:a16="http://schemas.microsoft.com/office/drawing/2014/main" id="{D4799A75-B541-9987-2C75-84A7E146517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424592" y="2024443"/>
            <a:ext cx="250426" cy="330670"/>
          </a:xfrm>
          <a:prstGeom prst="rect">
            <a:avLst/>
          </a:prstGeom>
        </p:spPr>
      </p:pic>
      <p:pic>
        <p:nvPicPr>
          <p:cNvPr id="41" name="그림 40">
            <a:extLst>
              <a:ext uri="{FF2B5EF4-FFF2-40B4-BE49-F238E27FC236}">
                <a16:creationId xmlns:a16="http://schemas.microsoft.com/office/drawing/2014/main" id="{90DA4912-3547-E77A-B87A-71E2BF52E29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37860" y="2508015"/>
            <a:ext cx="186916" cy="261682"/>
          </a:xfrm>
          <a:prstGeom prst="rect">
            <a:avLst/>
          </a:prstGeom>
        </p:spPr>
      </p:pic>
      <p:sp>
        <p:nvSpPr>
          <p:cNvPr id="42" name="Textplatzhalter 15">
            <a:extLst>
              <a:ext uri="{FF2B5EF4-FFF2-40B4-BE49-F238E27FC236}">
                <a16:creationId xmlns:a16="http://schemas.microsoft.com/office/drawing/2014/main" id="{357648EE-F1F0-97A2-35A7-ED091DB02344}"/>
              </a:ext>
            </a:extLst>
          </p:cNvPr>
          <p:cNvSpPr txBox="1">
            <a:spLocks/>
          </p:cNvSpPr>
          <p:nvPr/>
        </p:nvSpPr>
        <p:spPr>
          <a:xfrm>
            <a:off x="6747403" y="3003954"/>
            <a:ext cx="382880" cy="225583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1975.08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한양대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25" name="Textplatzhalter 15">
            <a:extLst>
              <a:ext uri="{FF2B5EF4-FFF2-40B4-BE49-F238E27FC236}">
                <a16:creationId xmlns:a16="http://schemas.microsoft.com/office/drawing/2014/main" id="{0EE30509-117F-FDCF-50E9-CA6621EC1069}"/>
              </a:ext>
            </a:extLst>
          </p:cNvPr>
          <p:cNvSpPr txBox="1">
            <a:spLocks/>
          </p:cNvSpPr>
          <p:nvPr/>
        </p:nvSpPr>
        <p:spPr>
          <a:xfrm>
            <a:off x="1900582" y="4221088"/>
            <a:ext cx="516855" cy="2046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1968.05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en-US" altLang="ko-KR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UC</a:t>
            </a:r>
            <a:r>
              <a:rPr lang="ko-KR" altLang="en-US" sz="600" kern="0" dirty="0" err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샌디에고대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40" name="Textplatzhalter 15">
            <a:extLst>
              <a:ext uri="{FF2B5EF4-FFF2-40B4-BE49-F238E27FC236}">
                <a16:creationId xmlns:a16="http://schemas.microsoft.com/office/drawing/2014/main" id="{6E958D4F-0C4B-3999-6D02-BD20CBDB4382}"/>
              </a:ext>
            </a:extLst>
          </p:cNvPr>
          <p:cNvSpPr txBox="1">
            <a:spLocks/>
          </p:cNvSpPr>
          <p:nvPr/>
        </p:nvSpPr>
        <p:spPr>
          <a:xfrm>
            <a:off x="1936303" y="5056780"/>
            <a:ext cx="365565" cy="2046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1972.02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울산대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44" name="Textplatzhalter 15">
            <a:extLst>
              <a:ext uri="{FF2B5EF4-FFF2-40B4-BE49-F238E27FC236}">
                <a16:creationId xmlns:a16="http://schemas.microsoft.com/office/drawing/2014/main" id="{7A30DA6F-5BA8-78D9-B5C2-F79F51ABC46E}"/>
              </a:ext>
            </a:extLst>
          </p:cNvPr>
          <p:cNvSpPr txBox="1">
            <a:spLocks/>
          </p:cNvSpPr>
          <p:nvPr/>
        </p:nvSpPr>
        <p:spPr>
          <a:xfrm>
            <a:off x="1914365" y="4670561"/>
            <a:ext cx="365565" cy="2046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1975.01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중앙대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47" name="Textplatzhalter 15">
            <a:extLst>
              <a:ext uri="{FF2B5EF4-FFF2-40B4-BE49-F238E27FC236}">
                <a16:creationId xmlns:a16="http://schemas.microsoft.com/office/drawing/2014/main" id="{7ACD8FF0-67D8-BBAF-1AED-5E37C7450321}"/>
              </a:ext>
            </a:extLst>
          </p:cNvPr>
          <p:cNvSpPr txBox="1">
            <a:spLocks/>
          </p:cNvSpPr>
          <p:nvPr/>
        </p:nvSpPr>
        <p:spPr>
          <a:xfrm>
            <a:off x="7036999" y="2206347"/>
            <a:ext cx="427153" cy="2046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1966.09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성균관대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48" name="Textplatzhalter 15">
            <a:extLst>
              <a:ext uri="{FF2B5EF4-FFF2-40B4-BE49-F238E27FC236}">
                <a16:creationId xmlns:a16="http://schemas.microsoft.com/office/drawing/2014/main" id="{87C2CC60-C006-D688-8DA0-28BD95FFFCB5}"/>
              </a:ext>
            </a:extLst>
          </p:cNvPr>
          <p:cNvSpPr txBox="1">
            <a:spLocks/>
          </p:cNvSpPr>
          <p:nvPr/>
        </p:nvSpPr>
        <p:spPr>
          <a:xfrm>
            <a:off x="6740019" y="3357804"/>
            <a:ext cx="382880" cy="225583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1974.08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서울대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50" name="Textplatzhalter 15">
            <a:extLst>
              <a:ext uri="{FF2B5EF4-FFF2-40B4-BE49-F238E27FC236}">
                <a16:creationId xmlns:a16="http://schemas.microsoft.com/office/drawing/2014/main" id="{6B299776-E3A0-A232-12A6-65E00D98D6DB}"/>
              </a:ext>
            </a:extLst>
          </p:cNvPr>
          <p:cNvSpPr txBox="1">
            <a:spLocks/>
          </p:cNvSpPr>
          <p:nvPr/>
        </p:nvSpPr>
        <p:spPr>
          <a:xfrm>
            <a:off x="9469108" y="2716897"/>
            <a:ext cx="443316" cy="22516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1970.09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 err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조지아텍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52" name="Textplatzhalter 15">
            <a:extLst>
              <a:ext uri="{FF2B5EF4-FFF2-40B4-BE49-F238E27FC236}">
                <a16:creationId xmlns:a16="http://schemas.microsoft.com/office/drawing/2014/main" id="{590186FF-D56A-3967-F4E7-D027268E0A62}"/>
              </a:ext>
            </a:extLst>
          </p:cNvPr>
          <p:cNvSpPr txBox="1">
            <a:spLocks/>
          </p:cNvSpPr>
          <p:nvPr/>
        </p:nvSpPr>
        <p:spPr>
          <a:xfrm>
            <a:off x="9269778" y="3831500"/>
            <a:ext cx="443316" cy="247682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1974.09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중앙대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54" name="Textplatzhalter 15">
            <a:extLst>
              <a:ext uri="{FF2B5EF4-FFF2-40B4-BE49-F238E27FC236}">
                <a16:creationId xmlns:a16="http://schemas.microsoft.com/office/drawing/2014/main" id="{0ABE916A-9693-4A4A-C7B8-D15D11E47424}"/>
              </a:ext>
            </a:extLst>
          </p:cNvPr>
          <p:cNvSpPr txBox="1">
            <a:spLocks/>
          </p:cNvSpPr>
          <p:nvPr/>
        </p:nvSpPr>
        <p:spPr>
          <a:xfrm>
            <a:off x="11626036" y="2542082"/>
            <a:ext cx="443316" cy="247682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1976.01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성균관대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3D5C1B6F-7260-1455-8C94-6DD2DA4E4CAA}"/>
              </a:ext>
            </a:extLst>
          </p:cNvPr>
          <p:cNvCxnSpPr>
            <a:cxnSpLocks/>
          </p:cNvCxnSpPr>
          <p:nvPr/>
        </p:nvCxnSpPr>
        <p:spPr>
          <a:xfrm>
            <a:off x="662759" y="3048076"/>
            <a:ext cx="11115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4EC5FF03-2B13-1153-7147-2493C02F9500}"/>
              </a:ext>
            </a:extLst>
          </p:cNvPr>
          <p:cNvSpPr/>
          <p:nvPr/>
        </p:nvSpPr>
        <p:spPr>
          <a:xfrm>
            <a:off x="754727" y="2888175"/>
            <a:ext cx="1537649" cy="3317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VP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DemoCar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Develop Team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JUNG,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JinHyuk</a:t>
            </a:r>
            <a:r>
              <a:rPr lang="en-US" altLang="ja-JP" sz="5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(Justin)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0BB773BE-F01D-1723-E9DA-E78F1C77712A}"/>
              </a:ext>
            </a:extLst>
          </p:cNvPr>
          <p:cNvCxnSpPr>
            <a:cxnSpLocks/>
          </p:cNvCxnSpPr>
          <p:nvPr/>
        </p:nvCxnSpPr>
        <p:spPr>
          <a:xfrm>
            <a:off x="662759" y="3453064"/>
            <a:ext cx="11115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44C90C6E-8483-C7C1-D2D2-378BDD240CCE}"/>
              </a:ext>
            </a:extLst>
          </p:cNvPr>
          <p:cNvSpPr/>
          <p:nvPr/>
        </p:nvSpPr>
        <p:spPr>
          <a:xfrm>
            <a:off x="754727" y="3302120"/>
            <a:ext cx="1533704" cy="3192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Ecosystem Cooperation Team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KIM,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HyoJin</a:t>
            </a:r>
            <a:r>
              <a:rPr lang="ja-JP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105" name="직선 연결선 104">
            <a:extLst>
              <a:ext uri="{FF2B5EF4-FFF2-40B4-BE49-F238E27FC236}">
                <a16:creationId xmlns:a16="http://schemas.microsoft.com/office/drawing/2014/main" id="{2A1B91A3-82AB-5ABF-09C3-3258B343C672}"/>
              </a:ext>
            </a:extLst>
          </p:cNvPr>
          <p:cNvCxnSpPr>
            <a:cxnSpLocks/>
          </p:cNvCxnSpPr>
          <p:nvPr/>
        </p:nvCxnSpPr>
        <p:spPr>
          <a:xfrm flipV="1">
            <a:off x="2800807" y="3012742"/>
            <a:ext cx="1570605" cy="4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직사각형 105">
            <a:extLst>
              <a:ext uri="{FF2B5EF4-FFF2-40B4-BE49-F238E27FC236}">
                <a16:creationId xmlns:a16="http://schemas.microsoft.com/office/drawing/2014/main" id="{26BD575B-670E-752A-F064-CCA656EB323D}"/>
              </a:ext>
            </a:extLst>
          </p:cNvPr>
          <p:cNvSpPr/>
          <p:nvPr/>
        </p:nvSpPr>
        <p:spPr>
          <a:xfrm>
            <a:off x="2900843" y="5326276"/>
            <a:ext cx="1694514" cy="2625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AE Business Management Gr</a:t>
            </a:r>
          </a:p>
          <a:p>
            <a:pPr algn="ctr"/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AHN,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JangMo</a:t>
            </a:r>
            <a:r>
              <a:rPr lang="ja-JP" altLang="en-US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VP</a:t>
            </a:r>
          </a:p>
        </p:txBody>
      </p: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A65415AF-4DA8-4873-AC72-DDB9E06E86BF}"/>
              </a:ext>
            </a:extLst>
          </p:cNvPr>
          <p:cNvSpPr/>
          <p:nvPr/>
        </p:nvSpPr>
        <p:spPr>
          <a:xfrm>
            <a:off x="2890135" y="4619932"/>
            <a:ext cx="1705222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</a:t>
            </a:r>
            <a:r>
              <a:rPr lang="en-US" altLang="ko-KR" sz="6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utonomous</a:t>
            </a:r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D</a:t>
            </a:r>
            <a:r>
              <a:rPr lang="en-US" altLang="ko-KR" sz="6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riving</a:t>
            </a:r>
            <a:r>
              <a:rPr lang="ko-KR" altLang="en-US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SW Develop Gr</a:t>
            </a:r>
            <a:endParaRPr lang="en-US" altLang="ja-JP" sz="7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SeokJoo</a:t>
            </a:r>
            <a:r>
              <a:rPr lang="ja-JP" altLang="en-US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VP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37BE32C-9763-3926-5FAE-CB035D262EB0}"/>
              </a:ext>
            </a:extLst>
          </p:cNvPr>
          <p:cNvSpPr/>
          <p:nvPr/>
        </p:nvSpPr>
        <p:spPr>
          <a:xfrm>
            <a:off x="2896296" y="3903959"/>
            <a:ext cx="169548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Electric</a:t>
            </a:r>
            <a:r>
              <a:rPr lang="ko-KR" altLang="en-US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ko-KR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Control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Develop Gr</a:t>
            </a:r>
            <a:endParaRPr lang="en-US" altLang="ko-KR" sz="700" dirty="0">
              <a:solidFill>
                <a:schemeClr val="tx1">
                  <a:lumMod val="50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SHIN, </a:t>
            </a:r>
            <a:r>
              <a:rPr lang="en-US" altLang="ja-JP" sz="7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KyuCheol</a:t>
            </a:r>
            <a:r>
              <a:rPr lang="ja-JP" altLang="en-US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en-US" altLang="ja-JP" sz="7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chemeClr val="tx1">
                  <a:lumMod val="50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5" name="직사각형 84">
            <a:extLst>
              <a:ext uri="{FF2B5EF4-FFF2-40B4-BE49-F238E27FC236}">
                <a16:creationId xmlns:a16="http://schemas.microsoft.com/office/drawing/2014/main" id="{00ABB90D-4B02-28F1-AFFE-0989DF857F0F}"/>
              </a:ext>
            </a:extLst>
          </p:cNvPr>
          <p:cNvSpPr/>
          <p:nvPr/>
        </p:nvSpPr>
        <p:spPr>
          <a:xfrm>
            <a:off x="2892018" y="2862034"/>
            <a:ext cx="1693648" cy="2625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AE Tech Strategy Operation Gr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CHO,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YoungGi</a:t>
            </a:r>
            <a:r>
              <a:rPr lang="ja-JP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6" name="직사각형 85">
            <a:extLst>
              <a:ext uri="{FF2B5EF4-FFF2-40B4-BE49-F238E27FC236}">
                <a16:creationId xmlns:a16="http://schemas.microsoft.com/office/drawing/2014/main" id="{9BC2D006-74FE-143D-79E3-F2D289BFFD59}"/>
              </a:ext>
            </a:extLst>
          </p:cNvPr>
          <p:cNvSpPr/>
          <p:nvPr/>
        </p:nvSpPr>
        <p:spPr>
          <a:xfrm>
            <a:off x="2896295" y="3547332"/>
            <a:ext cx="1699062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Info HMI</a:t>
            </a:r>
            <a:r>
              <a:rPr lang="ko-KR" altLang="en-US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SW Develop Gr</a:t>
            </a:r>
            <a:endParaRPr lang="en-US" altLang="ja-JP" sz="7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CHOI,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HyungJin</a:t>
            </a:r>
            <a:r>
              <a:rPr lang="ja-JP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VP</a:t>
            </a:r>
          </a:p>
        </p:txBody>
      </p:sp>
      <p:sp>
        <p:nvSpPr>
          <p:cNvPr id="98" name="직사각형 97">
            <a:extLst>
              <a:ext uri="{FF2B5EF4-FFF2-40B4-BE49-F238E27FC236}">
                <a16:creationId xmlns:a16="http://schemas.microsoft.com/office/drawing/2014/main" id="{7392C3D0-4608-FE66-5AE3-12BB265AC807}"/>
              </a:ext>
            </a:extLst>
          </p:cNvPr>
          <p:cNvSpPr/>
          <p:nvPr/>
        </p:nvSpPr>
        <p:spPr>
          <a:xfrm>
            <a:off x="2896296" y="3197670"/>
            <a:ext cx="169580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Info HMI System</a:t>
            </a:r>
            <a:r>
              <a:rPr lang="ko-KR" altLang="en-US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Develop Gr</a:t>
            </a:r>
            <a:endParaRPr lang="en-US" altLang="ja-JP" sz="7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GiSik</a:t>
            </a:r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0" name="직사각형 99">
            <a:extLst>
              <a:ext uri="{FF2B5EF4-FFF2-40B4-BE49-F238E27FC236}">
                <a16:creationId xmlns:a16="http://schemas.microsoft.com/office/drawing/2014/main" id="{55F47930-871D-F5FD-3A3B-EC71702EB273}"/>
              </a:ext>
            </a:extLst>
          </p:cNvPr>
          <p:cNvSpPr/>
          <p:nvPr/>
        </p:nvSpPr>
        <p:spPr>
          <a:xfrm>
            <a:off x="2896295" y="4257184"/>
            <a:ext cx="1695481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</a:t>
            </a:r>
            <a:r>
              <a:rPr lang="en-US" altLang="ko-KR" sz="6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utonomous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D</a:t>
            </a:r>
            <a:r>
              <a:rPr lang="en-US" altLang="ko-KR" sz="6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riving</a:t>
            </a:r>
            <a:r>
              <a:rPr lang="ko-KR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</a:t>
            </a:r>
            <a:r>
              <a:rPr lang="en-US" altLang="ko-KR" sz="6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ystem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Develop Gr</a:t>
            </a:r>
            <a:endParaRPr lang="en-US" altLang="ja-JP" sz="7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JANG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MinSoo</a:t>
            </a:r>
            <a:r>
              <a:rPr lang="en-US" altLang="ja-JP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</a:t>
            </a:r>
            <a:r>
              <a:rPr lang="en-US" altLang="ja-JP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B51DB4E9-F462-BB63-DC35-11B8A665CBDF}"/>
              </a:ext>
            </a:extLst>
          </p:cNvPr>
          <p:cNvSpPr/>
          <p:nvPr/>
        </p:nvSpPr>
        <p:spPr>
          <a:xfrm>
            <a:off x="2900704" y="5649248"/>
            <a:ext cx="169243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6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</a:t>
            </a:r>
            <a:r>
              <a:rPr lang="en-US" altLang="ko-KR" sz="5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utomotive</a:t>
            </a:r>
            <a:r>
              <a:rPr lang="en-US" altLang="ko-KR" sz="6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E</a:t>
            </a:r>
            <a:r>
              <a:rPr lang="en-US" altLang="ko-KR" sz="5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lectronics</a:t>
            </a:r>
            <a:r>
              <a:rPr lang="en-US" altLang="ko-KR" sz="6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Testing Develop Gr</a:t>
            </a:r>
          </a:p>
          <a:p>
            <a:pPr algn="ctr"/>
            <a:r>
              <a:rPr lang="en-US" altLang="ko-KR" sz="6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ko-KR" sz="6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JungKeun</a:t>
            </a:r>
            <a:r>
              <a:rPr lang="en-US" altLang="ko-KR" sz="6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</a:t>
            </a:r>
            <a:r>
              <a:rPr lang="en-US" altLang="ko-KR" sz="6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ko-KR" sz="6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3C4D496F-2401-4AAC-880B-D18E19E18479}"/>
              </a:ext>
            </a:extLst>
          </p:cNvPr>
          <p:cNvSpPr/>
          <p:nvPr/>
        </p:nvSpPr>
        <p:spPr>
          <a:xfrm>
            <a:off x="2896295" y="4977112"/>
            <a:ext cx="1695481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SW Platform 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Develop Gr</a:t>
            </a:r>
            <a:endParaRPr lang="en-US" altLang="ja-JP" sz="700" dirty="0">
              <a:solidFill>
                <a:schemeClr val="tx1">
                  <a:lumMod val="50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7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SeungIl</a:t>
            </a:r>
            <a:r>
              <a:rPr lang="ja-JP" altLang="en-US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VP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FD140233-E0D1-2AFA-FDAA-EBCD0044DF0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601104" y="2886033"/>
            <a:ext cx="200793" cy="230126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53E1F51A-D06B-64FF-3F94-AF9B398A4CF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97221" y="3548768"/>
            <a:ext cx="200935" cy="271028"/>
          </a:xfrm>
          <a:prstGeom prst="rect">
            <a:avLst/>
          </a:prstGeom>
        </p:spPr>
      </p:pic>
      <p:sp>
        <p:nvSpPr>
          <p:cNvPr id="22" name="Textplatzhalter 15">
            <a:extLst>
              <a:ext uri="{FF2B5EF4-FFF2-40B4-BE49-F238E27FC236}">
                <a16:creationId xmlns:a16="http://schemas.microsoft.com/office/drawing/2014/main" id="{F617410B-A156-4D27-B75E-67E1AF33BAA1}"/>
              </a:ext>
            </a:extLst>
          </p:cNvPr>
          <p:cNvSpPr txBox="1">
            <a:spLocks/>
          </p:cNvSpPr>
          <p:nvPr/>
        </p:nvSpPr>
        <p:spPr>
          <a:xfrm>
            <a:off x="4806206" y="3639856"/>
            <a:ext cx="339716" cy="169169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1975.xx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홍익대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CB0BE4C4-A3C9-F7D7-5D9D-FFCF9C10B1E2}"/>
              </a:ext>
            </a:extLst>
          </p:cNvPr>
          <p:cNvSpPr txBox="1">
            <a:spLocks/>
          </p:cNvSpPr>
          <p:nvPr/>
        </p:nvSpPr>
        <p:spPr>
          <a:xfrm>
            <a:off x="4605522" y="5054101"/>
            <a:ext cx="379349" cy="2046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1976.02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한양대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23" name="Textplatzhalter 15">
            <a:extLst>
              <a:ext uri="{FF2B5EF4-FFF2-40B4-BE49-F238E27FC236}">
                <a16:creationId xmlns:a16="http://schemas.microsoft.com/office/drawing/2014/main" id="{7C2D465F-81E9-4E6F-8294-DB12D55829A1}"/>
              </a:ext>
            </a:extLst>
          </p:cNvPr>
          <p:cNvSpPr txBox="1">
            <a:spLocks/>
          </p:cNvSpPr>
          <p:nvPr/>
        </p:nvSpPr>
        <p:spPr>
          <a:xfrm>
            <a:off x="4595703" y="4690022"/>
            <a:ext cx="379349" cy="2046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1976.01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고려대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49" name="Textplatzhalter 15">
            <a:extLst>
              <a:ext uri="{FF2B5EF4-FFF2-40B4-BE49-F238E27FC236}">
                <a16:creationId xmlns:a16="http://schemas.microsoft.com/office/drawing/2014/main" id="{14660E44-B277-ADD9-604C-9F2D198E5FB2}"/>
              </a:ext>
            </a:extLst>
          </p:cNvPr>
          <p:cNvSpPr txBox="1">
            <a:spLocks/>
          </p:cNvSpPr>
          <p:nvPr/>
        </p:nvSpPr>
        <p:spPr>
          <a:xfrm>
            <a:off x="4617560" y="5403908"/>
            <a:ext cx="373688" cy="169169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19xx.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en-US" altLang="ko-KR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xx</a:t>
            </a: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5C71E77F-A4D4-BFBC-D022-508A290B7AB8}"/>
              </a:ext>
            </a:extLst>
          </p:cNvPr>
          <p:cNvSpPr/>
          <p:nvPr/>
        </p:nvSpPr>
        <p:spPr>
          <a:xfrm>
            <a:off x="5346598" y="3665619"/>
            <a:ext cx="1376882" cy="34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Chassis Safety Business Management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</a:t>
            </a:r>
          </a:p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ko-KR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HyunBok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sp>
        <p:nvSpPr>
          <p:cNvPr id="68" name="Textplatzhalter 15">
            <a:extLst>
              <a:ext uri="{FF2B5EF4-FFF2-40B4-BE49-F238E27FC236}">
                <a16:creationId xmlns:a16="http://schemas.microsoft.com/office/drawing/2014/main" id="{BB00E22B-8BCF-9279-289F-F53D511F339F}"/>
              </a:ext>
            </a:extLst>
          </p:cNvPr>
          <p:cNvSpPr txBox="1">
            <a:spLocks/>
          </p:cNvSpPr>
          <p:nvPr/>
        </p:nvSpPr>
        <p:spPr>
          <a:xfrm>
            <a:off x="6745512" y="3804806"/>
            <a:ext cx="382880" cy="225583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1972.04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인하대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70" name="Textplatzhalter 15">
            <a:extLst>
              <a:ext uri="{FF2B5EF4-FFF2-40B4-BE49-F238E27FC236}">
                <a16:creationId xmlns:a16="http://schemas.microsoft.com/office/drawing/2014/main" id="{336B706C-0B14-DF57-4CF8-1479C75BDAAE}"/>
              </a:ext>
            </a:extLst>
          </p:cNvPr>
          <p:cNvSpPr txBox="1">
            <a:spLocks/>
          </p:cNvSpPr>
          <p:nvPr/>
        </p:nvSpPr>
        <p:spPr>
          <a:xfrm>
            <a:off x="6943046" y="2585362"/>
            <a:ext cx="382880" cy="225583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1971.05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부산대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95" name="직사각형 94">
            <a:extLst>
              <a:ext uri="{FF2B5EF4-FFF2-40B4-BE49-F238E27FC236}">
                <a16:creationId xmlns:a16="http://schemas.microsoft.com/office/drawing/2014/main" id="{184E0793-6EF5-0F98-EA96-E8D61E574C52}"/>
              </a:ext>
            </a:extLst>
          </p:cNvPr>
          <p:cNvSpPr/>
          <p:nvPr/>
        </p:nvSpPr>
        <p:spPr>
          <a:xfrm>
            <a:off x="10219089" y="2815734"/>
            <a:ext cx="1376882" cy="34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Lamp Business</a:t>
            </a:r>
          </a:p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Management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</a:t>
            </a:r>
          </a:p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KO, </a:t>
            </a:r>
            <a:r>
              <a:rPr lang="en-US" altLang="ko-KR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HeeSong</a:t>
            </a:r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</a:t>
            </a:r>
            <a:r>
              <a:rPr lang="en-US" altLang="ko-KR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ko-KR" sz="7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2" name="직사각형 101">
            <a:extLst>
              <a:ext uri="{FF2B5EF4-FFF2-40B4-BE49-F238E27FC236}">
                <a16:creationId xmlns:a16="http://schemas.microsoft.com/office/drawing/2014/main" id="{FF663E96-5635-C368-E437-C06719B90CB7}"/>
              </a:ext>
            </a:extLst>
          </p:cNvPr>
          <p:cNvSpPr/>
          <p:nvPr/>
        </p:nvSpPr>
        <p:spPr>
          <a:xfrm>
            <a:off x="7770939" y="4523942"/>
            <a:ext cx="1462147" cy="34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Electrification/Module Business Management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</a:t>
            </a:r>
          </a:p>
          <a:p>
            <a:pPr algn="ctr"/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Park, </a:t>
            </a:r>
            <a:r>
              <a:rPr lang="en-US" altLang="ko-KR" sz="7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HanSeok</a:t>
            </a:r>
            <a:r>
              <a:rPr lang="en-US" altLang="ko-KR" sz="7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sp>
        <p:nvSpPr>
          <p:cNvPr id="104" name="Textplatzhalter 15">
            <a:extLst>
              <a:ext uri="{FF2B5EF4-FFF2-40B4-BE49-F238E27FC236}">
                <a16:creationId xmlns:a16="http://schemas.microsoft.com/office/drawing/2014/main" id="{6C3E35F9-001C-C616-312D-BC4300CA0B9F}"/>
              </a:ext>
            </a:extLst>
          </p:cNvPr>
          <p:cNvSpPr txBox="1">
            <a:spLocks/>
          </p:cNvSpPr>
          <p:nvPr/>
        </p:nvSpPr>
        <p:spPr>
          <a:xfrm>
            <a:off x="9267732" y="4645012"/>
            <a:ext cx="382880" cy="225583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1973.10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연세대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cxnSp>
        <p:nvCxnSpPr>
          <p:cNvPr id="119" name="직선 연결선 118">
            <a:extLst>
              <a:ext uri="{FF2B5EF4-FFF2-40B4-BE49-F238E27FC236}">
                <a16:creationId xmlns:a16="http://schemas.microsoft.com/office/drawing/2014/main" id="{289C4892-D398-9A19-3A65-B8405FD7C44E}"/>
              </a:ext>
            </a:extLst>
          </p:cNvPr>
          <p:cNvCxnSpPr/>
          <p:nvPr/>
        </p:nvCxnSpPr>
        <p:spPr>
          <a:xfrm>
            <a:off x="7684538" y="4316715"/>
            <a:ext cx="2322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직사각형 119">
            <a:extLst>
              <a:ext uri="{FF2B5EF4-FFF2-40B4-BE49-F238E27FC236}">
                <a16:creationId xmlns:a16="http://schemas.microsoft.com/office/drawing/2014/main" id="{ABAE3C59-E039-0A7E-B704-AC3B8B1A92F0}"/>
              </a:ext>
            </a:extLst>
          </p:cNvPr>
          <p:cNvSpPr/>
          <p:nvPr/>
        </p:nvSpPr>
        <p:spPr>
          <a:xfrm>
            <a:off x="7764844" y="4140998"/>
            <a:ext cx="1469559" cy="287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Converter System R&amp;D</a:t>
            </a:r>
            <a:r>
              <a:rPr lang="ko-KR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KIM, DongHyun / VP</a:t>
            </a:r>
          </a:p>
        </p:txBody>
      </p:sp>
      <p:sp>
        <p:nvSpPr>
          <p:cNvPr id="121" name="Textplatzhalter 15">
            <a:extLst>
              <a:ext uri="{FF2B5EF4-FFF2-40B4-BE49-F238E27FC236}">
                <a16:creationId xmlns:a16="http://schemas.microsoft.com/office/drawing/2014/main" id="{56ED62E0-3CEE-E601-B0F8-59539CD0B147}"/>
              </a:ext>
            </a:extLst>
          </p:cNvPr>
          <p:cNvSpPr txBox="1">
            <a:spLocks/>
          </p:cNvSpPr>
          <p:nvPr/>
        </p:nvSpPr>
        <p:spPr>
          <a:xfrm>
            <a:off x="9261446" y="4198840"/>
            <a:ext cx="443316" cy="247682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1975.05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성균관대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cxnSp>
        <p:nvCxnSpPr>
          <p:cNvPr id="124" name="직선 연결선 123">
            <a:extLst>
              <a:ext uri="{FF2B5EF4-FFF2-40B4-BE49-F238E27FC236}">
                <a16:creationId xmlns:a16="http://schemas.microsoft.com/office/drawing/2014/main" id="{5F599410-4AE7-F504-819D-4D3C8B4E45E2}"/>
              </a:ext>
            </a:extLst>
          </p:cNvPr>
          <p:cNvCxnSpPr>
            <a:cxnSpLocks/>
          </p:cNvCxnSpPr>
          <p:nvPr/>
        </p:nvCxnSpPr>
        <p:spPr>
          <a:xfrm>
            <a:off x="190879" y="5883368"/>
            <a:ext cx="11115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직사각형 124">
            <a:extLst>
              <a:ext uri="{FF2B5EF4-FFF2-40B4-BE49-F238E27FC236}">
                <a16:creationId xmlns:a16="http://schemas.microsoft.com/office/drawing/2014/main" id="{A2ADB4A7-D0F3-E530-0FB6-F6C8789EC942}"/>
              </a:ext>
            </a:extLst>
          </p:cNvPr>
          <p:cNvSpPr/>
          <p:nvPr/>
        </p:nvSpPr>
        <p:spPr>
          <a:xfrm>
            <a:off x="294787" y="5716937"/>
            <a:ext cx="1379792" cy="3763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Power Module 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Production Develop Gr</a:t>
            </a:r>
          </a:p>
          <a:p>
            <a:pPr algn="ctr"/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PARK,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YongJun</a:t>
            </a:r>
            <a:r>
              <a:rPr lang="ja-JP" altLang="en-US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7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</a:t>
            </a:r>
            <a:r>
              <a:rPr lang="en-US" altLang="ja-JP" sz="7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Sr.Manager</a:t>
            </a:r>
            <a:endParaRPr lang="en-US" altLang="ja-JP" sz="7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3" name="Textplatzhalter 15">
            <a:extLst>
              <a:ext uri="{FF2B5EF4-FFF2-40B4-BE49-F238E27FC236}">
                <a16:creationId xmlns:a16="http://schemas.microsoft.com/office/drawing/2014/main" id="{D50C80A9-096E-8AF7-5B33-F896A0A361CD}"/>
              </a:ext>
            </a:extLst>
          </p:cNvPr>
          <p:cNvSpPr txBox="1">
            <a:spLocks/>
          </p:cNvSpPr>
          <p:nvPr/>
        </p:nvSpPr>
        <p:spPr>
          <a:xfrm>
            <a:off x="10560496" y="116632"/>
            <a:ext cx="1558717" cy="3988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2000" kern="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2026/01/01~</a:t>
            </a:r>
          </a:p>
        </p:txBody>
      </p:sp>
      <p:sp>
        <p:nvSpPr>
          <p:cNvPr id="11" name="Textplatzhalter 15">
            <a:extLst>
              <a:ext uri="{FF2B5EF4-FFF2-40B4-BE49-F238E27FC236}">
                <a16:creationId xmlns:a16="http://schemas.microsoft.com/office/drawing/2014/main" id="{7B8B30FB-9153-F0D3-E09C-294104032C92}"/>
              </a:ext>
            </a:extLst>
          </p:cNvPr>
          <p:cNvSpPr txBox="1">
            <a:spLocks/>
          </p:cNvSpPr>
          <p:nvPr/>
        </p:nvSpPr>
        <p:spPr>
          <a:xfrm>
            <a:off x="1714252" y="5441291"/>
            <a:ext cx="373688" cy="169169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19xx.xx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en-US" altLang="ko-KR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xx</a:t>
            </a: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111" name="직사각형 110">
            <a:extLst>
              <a:ext uri="{FF2B5EF4-FFF2-40B4-BE49-F238E27FC236}">
                <a16:creationId xmlns:a16="http://schemas.microsoft.com/office/drawing/2014/main" id="{1C333235-055B-AEAD-2E09-396A1FF84F07}"/>
              </a:ext>
            </a:extLst>
          </p:cNvPr>
          <p:cNvSpPr/>
          <p:nvPr/>
        </p:nvSpPr>
        <p:spPr>
          <a:xfrm>
            <a:off x="2711624" y="2486865"/>
            <a:ext cx="1873110" cy="29966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Automotive Electronics R&amp;D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KO, </a:t>
            </a:r>
            <a:r>
              <a:rPr lang="en-US" altLang="ja-JP" sz="8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BongChul</a:t>
            </a:r>
            <a:r>
              <a:rPr lang="en-US" altLang="ja-JP" sz="8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/ VP</a:t>
            </a:r>
          </a:p>
        </p:txBody>
      </p:sp>
      <p:sp>
        <p:nvSpPr>
          <p:cNvPr id="7" name="Textplatzhalter 15">
            <a:extLst>
              <a:ext uri="{FF2B5EF4-FFF2-40B4-BE49-F238E27FC236}">
                <a16:creationId xmlns:a16="http://schemas.microsoft.com/office/drawing/2014/main" id="{1CBF1A21-972A-07A7-4796-3424F5E58DA4}"/>
              </a:ext>
            </a:extLst>
          </p:cNvPr>
          <p:cNvSpPr txBox="1">
            <a:spLocks/>
          </p:cNvSpPr>
          <p:nvPr/>
        </p:nvSpPr>
        <p:spPr>
          <a:xfrm>
            <a:off x="4607952" y="4321180"/>
            <a:ext cx="379349" cy="2046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1977.xx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en-US" altLang="ko-KR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xx</a:t>
            </a:r>
            <a:r>
              <a:rPr lang="ko-KR" altLang="en-US" sz="6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대</a:t>
            </a:r>
            <a:endParaRPr lang="en-US" sz="6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60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65BB9DF9-6604-CF81-695F-FE87868E855B}"/>
              </a:ext>
            </a:extLst>
          </p:cNvPr>
          <p:cNvCxnSpPr/>
          <p:nvPr/>
        </p:nvCxnSpPr>
        <p:spPr>
          <a:xfrm>
            <a:off x="5364308" y="3717032"/>
            <a:ext cx="0" cy="4470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직선 연결선 85">
            <a:extLst>
              <a:ext uri="{FF2B5EF4-FFF2-40B4-BE49-F238E27FC236}">
                <a16:creationId xmlns:a16="http://schemas.microsoft.com/office/drawing/2014/main" id="{BA3F6BE1-4987-083C-3CCB-E7853A6CD6C8}"/>
              </a:ext>
            </a:extLst>
          </p:cNvPr>
          <p:cNvCxnSpPr>
            <a:cxnSpLocks/>
          </p:cNvCxnSpPr>
          <p:nvPr/>
        </p:nvCxnSpPr>
        <p:spPr>
          <a:xfrm flipH="1">
            <a:off x="482260" y="4395415"/>
            <a:ext cx="13056" cy="1105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직선 연결선 78">
            <a:extLst>
              <a:ext uri="{FF2B5EF4-FFF2-40B4-BE49-F238E27FC236}">
                <a16:creationId xmlns:a16="http://schemas.microsoft.com/office/drawing/2014/main" id="{AAEE2FEC-35C9-4B1E-8709-217FF96ADBE5}"/>
              </a:ext>
            </a:extLst>
          </p:cNvPr>
          <p:cNvCxnSpPr/>
          <p:nvPr/>
        </p:nvCxnSpPr>
        <p:spPr>
          <a:xfrm>
            <a:off x="5807968" y="1585903"/>
            <a:ext cx="0" cy="21491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C155F6A3-F263-5B8B-D3BE-EF466F5FA3E5}"/>
              </a:ext>
            </a:extLst>
          </p:cNvPr>
          <p:cNvSpPr/>
          <p:nvPr/>
        </p:nvSpPr>
        <p:spPr>
          <a:xfrm>
            <a:off x="4596324" y="2166226"/>
            <a:ext cx="2237684" cy="5325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Purchasing BU</a:t>
            </a:r>
          </a:p>
          <a:p>
            <a:pPr algn="ctr"/>
            <a:r>
              <a:rPr lang="en-US" altLang="ja-JP" sz="9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JANG, </a:t>
            </a:r>
            <a:r>
              <a:rPr lang="en-US" altLang="ja-JP" sz="9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Hoyoung</a:t>
            </a:r>
            <a:r>
              <a:rPr lang="ja-JP" altLang="en-US" sz="9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9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EVP</a:t>
            </a:r>
          </a:p>
          <a:p>
            <a:pPr algn="ctr"/>
            <a:r>
              <a:rPr lang="ko-KR" altLang="en-US" sz="900" dirty="0" err="1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장호영</a:t>
            </a:r>
            <a:r>
              <a:rPr lang="ko-KR" altLang="en-US" sz="900" dirty="0">
                <a:solidFill>
                  <a:srgbClr val="0000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부사장</a:t>
            </a:r>
            <a:endParaRPr lang="en-US" altLang="ja-JP" sz="900" dirty="0">
              <a:solidFill>
                <a:srgbClr val="0000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id="{6E405A8E-2152-1892-A541-C033749EA9B5}"/>
              </a:ext>
            </a:extLst>
          </p:cNvPr>
          <p:cNvCxnSpPr>
            <a:cxnSpLocks/>
          </p:cNvCxnSpPr>
          <p:nvPr/>
        </p:nvCxnSpPr>
        <p:spPr>
          <a:xfrm>
            <a:off x="1465712" y="3719845"/>
            <a:ext cx="0" cy="5434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5BC777CB-C082-2932-23C6-550E97D8EAA7}"/>
              </a:ext>
            </a:extLst>
          </p:cNvPr>
          <p:cNvCxnSpPr>
            <a:cxnSpLocks/>
          </p:cNvCxnSpPr>
          <p:nvPr/>
        </p:nvCxnSpPr>
        <p:spPr>
          <a:xfrm flipV="1">
            <a:off x="1450215" y="3718603"/>
            <a:ext cx="8852696" cy="141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>
            <a:extLst>
              <a:ext uri="{FF2B5EF4-FFF2-40B4-BE49-F238E27FC236}">
                <a16:creationId xmlns:a16="http://schemas.microsoft.com/office/drawing/2014/main" id="{711A08C7-6F39-1CF8-149B-CF0AA80E22DF}"/>
              </a:ext>
            </a:extLst>
          </p:cNvPr>
          <p:cNvCxnSpPr/>
          <p:nvPr/>
        </p:nvCxnSpPr>
        <p:spPr>
          <a:xfrm>
            <a:off x="3540725" y="3725923"/>
            <a:ext cx="0" cy="4771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>
            <a:extLst>
              <a:ext uri="{FF2B5EF4-FFF2-40B4-BE49-F238E27FC236}">
                <a16:creationId xmlns:a16="http://schemas.microsoft.com/office/drawing/2014/main" id="{C16A7BE3-13CF-C671-7B41-626321534D23}"/>
              </a:ext>
            </a:extLst>
          </p:cNvPr>
          <p:cNvCxnSpPr/>
          <p:nvPr/>
        </p:nvCxnSpPr>
        <p:spPr>
          <a:xfrm>
            <a:off x="6972007" y="3720742"/>
            <a:ext cx="0" cy="4470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C62416A3-EC1A-B2B2-10C1-5CCA75D118C7}"/>
              </a:ext>
            </a:extLst>
          </p:cNvPr>
          <p:cNvSpPr/>
          <p:nvPr/>
        </p:nvSpPr>
        <p:spPr>
          <a:xfrm>
            <a:off x="359848" y="3878414"/>
            <a:ext cx="2135949" cy="6885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Semiconductor Parts 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Procurement Team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반도체부품구매팀</a:t>
            </a:r>
            <a:r>
              <a:rPr lang="en-US" altLang="ko-KR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)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김대곤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KIM, DaeGon(14)</a:t>
            </a: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E5180B0A-0634-DFED-BFDB-4D6A156A8BED}"/>
              </a:ext>
            </a:extLst>
          </p:cNvPr>
          <p:cNvSpPr/>
          <p:nvPr/>
        </p:nvSpPr>
        <p:spPr>
          <a:xfrm>
            <a:off x="2733904" y="3878419"/>
            <a:ext cx="1607471" cy="6885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Electronic Control Parts 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Procurement Team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전자제어부품구매팀</a:t>
            </a:r>
            <a:r>
              <a:rPr lang="en-US" altLang="ko-KR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)</a:t>
            </a:r>
          </a:p>
          <a:p>
            <a:pPr algn="ctr"/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박인수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PARK,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InSoo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04D9C916-507B-381D-7D19-908DA2F1F86B}"/>
              </a:ext>
            </a:extLst>
          </p:cNvPr>
          <p:cNvSpPr/>
          <p:nvPr/>
        </p:nvSpPr>
        <p:spPr>
          <a:xfrm>
            <a:off x="4583832" y="3878414"/>
            <a:ext cx="1461337" cy="6910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Autonomous Driving Parts 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Procurement Team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</a:t>
            </a:r>
            <a:r>
              <a:rPr lang="ko-KR" altLang="en-US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자율주행부품구매팀</a:t>
            </a:r>
            <a:r>
              <a:rPr lang="en-US" altLang="ko-KR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)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ko-KR" altLang="en-US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송두호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SONG,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DooHo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943BC40B-404B-5AAE-1378-E80C11C91A36}"/>
              </a:ext>
            </a:extLst>
          </p:cNvPr>
          <p:cNvSpPr/>
          <p:nvPr/>
        </p:nvSpPr>
        <p:spPr>
          <a:xfrm>
            <a:off x="6302844" y="3878413"/>
            <a:ext cx="1363754" cy="6910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Connected 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Procurement Team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</a:t>
            </a:r>
            <a:r>
              <a:rPr lang="ko-KR" altLang="en-US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커넥티드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구매팀</a:t>
            </a:r>
            <a:r>
              <a:rPr lang="en-US" altLang="ko-KR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)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ko-KR" altLang="en-US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류승준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RYU,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SeungJun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56" name="직선 연결선 55">
            <a:extLst>
              <a:ext uri="{FF2B5EF4-FFF2-40B4-BE49-F238E27FC236}">
                <a16:creationId xmlns:a16="http://schemas.microsoft.com/office/drawing/2014/main" id="{F710A6BE-8612-905C-684D-798151687E38}"/>
              </a:ext>
            </a:extLst>
          </p:cNvPr>
          <p:cNvCxnSpPr/>
          <p:nvPr/>
        </p:nvCxnSpPr>
        <p:spPr>
          <a:xfrm>
            <a:off x="8563107" y="3720742"/>
            <a:ext cx="0" cy="4470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AFC621B9-694E-3791-D3B8-91F31BB749D9}"/>
              </a:ext>
            </a:extLst>
          </p:cNvPr>
          <p:cNvSpPr/>
          <p:nvPr/>
        </p:nvSpPr>
        <p:spPr>
          <a:xfrm>
            <a:off x="7917190" y="3878413"/>
            <a:ext cx="1440347" cy="69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IVI Parts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Procurement Team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(IVI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부품구매팀</a:t>
            </a:r>
            <a:r>
              <a:rPr lang="en-US" altLang="ko-KR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)</a:t>
            </a:r>
          </a:p>
          <a:p>
            <a:pPr algn="ctr"/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한주영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HAN,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ko-KR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JuYoung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AEE223CB-F541-9B15-6B14-4EF3F75E9F2C}"/>
              </a:ext>
            </a:extLst>
          </p:cNvPr>
          <p:cNvCxnSpPr>
            <a:cxnSpLocks/>
          </p:cNvCxnSpPr>
          <p:nvPr/>
        </p:nvCxnSpPr>
        <p:spPr>
          <a:xfrm flipV="1">
            <a:off x="486040" y="5482933"/>
            <a:ext cx="1563733" cy="46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>
            <a:extLst>
              <a:ext uri="{FF2B5EF4-FFF2-40B4-BE49-F238E27FC236}">
                <a16:creationId xmlns:a16="http://schemas.microsoft.com/office/drawing/2014/main" id="{34787F51-10AC-741D-37AA-745B1021AA53}"/>
              </a:ext>
            </a:extLst>
          </p:cNvPr>
          <p:cNvCxnSpPr>
            <a:cxnSpLocks/>
          </p:cNvCxnSpPr>
          <p:nvPr/>
        </p:nvCxnSpPr>
        <p:spPr>
          <a:xfrm flipV="1">
            <a:off x="486040" y="4895430"/>
            <a:ext cx="1570605" cy="46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DB8B51A5-5FEB-3729-7131-8C8C829CBEE5}"/>
              </a:ext>
            </a:extLst>
          </p:cNvPr>
          <p:cNvSpPr/>
          <p:nvPr/>
        </p:nvSpPr>
        <p:spPr>
          <a:xfrm>
            <a:off x="612015" y="4701839"/>
            <a:ext cx="1867411" cy="4491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Part 1 ⎢ </a:t>
            </a:r>
            <a:r>
              <a:rPr lang="ko-KR" altLang="en-US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김영서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KIM,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YoungSeo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(7)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(SoC, MCU, PMIC, Driver)</a:t>
            </a: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3215191B-E512-0897-2829-0A79EC722336}"/>
              </a:ext>
            </a:extLst>
          </p:cNvPr>
          <p:cNvSpPr/>
          <p:nvPr/>
        </p:nvSpPr>
        <p:spPr>
          <a:xfrm>
            <a:off x="605143" y="5258346"/>
            <a:ext cx="1867411" cy="4491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Part 2 ⎢ 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오대석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OH, DaeSeok(6)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(Memory, SerDes, PWR Discrete)</a:t>
            </a:r>
          </a:p>
        </p:txBody>
      </p:sp>
      <p:sp>
        <p:nvSpPr>
          <p:cNvPr id="5" name="Textplatzhalter 15">
            <a:extLst>
              <a:ext uri="{FF2B5EF4-FFF2-40B4-BE49-F238E27FC236}">
                <a16:creationId xmlns:a16="http://schemas.microsoft.com/office/drawing/2014/main" id="{FE3EAD57-C2B5-D7A0-5D8A-6763C5805F45}"/>
              </a:ext>
            </a:extLst>
          </p:cNvPr>
          <p:cNvSpPr txBox="1">
            <a:spLocks/>
          </p:cNvSpPr>
          <p:nvPr/>
        </p:nvSpPr>
        <p:spPr>
          <a:xfrm>
            <a:off x="7298021" y="3108514"/>
            <a:ext cx="1006019" cy="3988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1970.03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충남대</a:t>
            </a:r>
            <a:endParaRPr lang="en-US" altLang="ko-KR" sz="7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defTabSz="1219170" fontAlgn="base">
              <a:buClr>
                <a:schemeClr val="accent5"/>
              </a:buClr>
              <a:defRPr/>
            </a:pPr>
            <a:r>
              <a:rPr lang="en-US" altLang="ko-KR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ex </a:t>
            </a:r>
            <a:r>
              <a:rPr lang="ko-KR" altLang="en-US" sz="700" kern="0" dirty="0" err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샤시부품구매실장</a:t>
            </a:r>
            <a:endParaRPr lang="en-US" sz="7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6" name="Textplatzhalter 15">
            <a:extLst>
              <a:ext uri="{FF2B5EF4-FFF2-40B4-BE49-F238E27FC236}">
                <a16:creationId xmlns:a16="http://schemas.microsoft.com/office/drawing/2014/main" id="{9DECAEBF-EDA9-76D6-88D3-3006E805CDA2}"/>
              </a:ext>
            </a:extLst>
          </p:cNvPr>
          <p:cNvSpPr txBox="1">
            <a:spLocks/>
          </p:cNvSpPr>
          <p:nvPr/>
        </p:nvSpPr>
        <p:spPr>
          <a:xfrm>
            <a:off x="7269292" y="2328036"/>
            <a:ext cx="1607820" cy="3988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1968.xx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경북대</a:t>
            </a:r>
            <a:endParaRPr lang="en-US" altLang="ko-KR" sz="7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defTabSz="1219170" fontAlgn="base">
              <a:buClr>
                <a:schemeClr val="accent5"/>
              </a:buClr>
              <a:defRPr/>
            </a:pPr>
            <a:r>
              <a:rPr 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ex </a:t>
            </a:r>
            <a:r>
              <a:rPr lang="ko-KR" alt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삼성전자 네트워크사업부 구매총괄</a:t>
            </a:r>
            <a:endParaRPr lang="en-US" sz="7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E8F0AA12-0106-AB9D-D04D-05CE0E80077E}"/>
              </a:ext>
            </a:extLst>
          </p:cNvPr>
          <p:cNvSpPr/>
          <p:nvPr/>
        </p:nvSpPr>
        <p:spPr>
          <a:xfrm>
            <a:off x="4596324" y="1330411"/>
            <a:ext cx="2803672" cy="6346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1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HYUNDAI MOBIS</a:t>
            </a:r>
          </a:p>
          <a:p>
            <a:pPr algn="ctr"/>
            <a:r>
              <a:rPr lang="en-US" altLang="ja-JP" sz="11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LEE, </a:t>
            </a:r>
            <a:r>
              <a:rPr lang="en-US" altLang="ja-JP" sz="11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KyuSuk</a:t>
            </a:r>
            <a:r>
              <a:rPr lang="en-US" altLang="ja-JP" sz="11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 / CEO</a:t>
            </a:r>
          </a:p>
          <a:p>
            <a:pPr algn="ctr"/>
            <a:r>
              <a:rPr lang="ko-KR" altLang="en-US" sz="11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cs typeface="Arial" panose="020B0604020202020204" pitchFamily="34" charset="0"/>
              </a:rPr>
              <a:t>이규석</a:t>
            </a:r>
            <a:r>
              <a:rPr lang="ko-KR" altLang="en-US" sz="11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cs typeface="Arial" panose="020B0604020202020204" pitchFamily="34" charset="0"/>
              </a:rPr>
              <a:t> 사장</a:t>
            </a:r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10128AA2-FA18-6DEA-F6C6-510A8A8F8F5F}"/>
              </a:ext>
            </a:extLst>
          </p:cNvPr>
          <p:cNvSpPr txBox="1">
            <a:spLocks/>
          </p:cNvSpPr>
          <p:nvPr/>
        </p:nvSpPr>
        <p:spPr>
          <a:xfrm>
            <a:off x="7435304" y="1597896"/>
            <a:ext cx="1108966" cy="3988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1965.08.12</a:t>
            </a:r>
          </a:p>
          <a:p>
            <a:pPr defTabSz="1219170" fontAlgn="base">
              <a:buClr>
                <a:schemeClr val="accent5"/>
              </a:buClr>
              <a:defRPr/>
            </a:pPr>
            <a:r>
              <a:rPr lang="ko-KR" alt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서울대 경영학과</a:t>
            </a:r>
            <a:endParaRPr lang="en-US" altLang="ko-KR" sz="7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defTabSz="1219170" fontAlgn="base">
              <a:buClr>
                <a:schemeClr val="accent5"/>
              </a:buClr>
              <a:defRPr/>
            </a:pPr>
            <a:r>
              <a:rPr 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ex HKMC </a:t>
            </a:r>
            <a:r>
              <a:rPr lang="ko-KR" altLang="en-US" sz="700" kern="0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구매본부장</a:t>
            </a:r>
            <a:endParaRPr lang="en-US" sz="700" kern="0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9A54A13A-FCEA-830C-88D5-9E4790531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2532" y="1381447"/>
            <a:ext cx="411214" cy="541433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F671241-663F-FEA8-CBA5-DB8BF58447C0}"/>
              </a:ext>
            </a:extLst>
          </p:cNvPr>
          <p:cNvSpPr txBox="1">
            <a:spLocks/>
          </p:cNvSpPr>
          <p:nvPr/>
        </p:nvSpPr>
        <p:spPr>
          <a:xfrm>
            <a:off x="467999" y="597227"/>
            <a:ext cx="11244575" cy="45550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hyundai</a:t>
            </a:r>
            <a:r>
              <a:rPr lang="en-US" dirty="0"/>
              <a:t> </a:t>
            </a:r>
            <a:r>
              <a:rPr lang="en-US" dirty="0" err="1"/>
              <a:t>mobis</a:t>
            </a:r>
            <a:r>
              <a:rPr lang="en-US" dirty="0"/>
              <a:t> organization (purchasing)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69656100-E432-CC9E-4987-ECBEE3F1BF9B}"/>
              </a:ext>
            </a:extLst>
          </p:cNvPr>
          <p:cNvSpPr/>
          <p:nvPr/>
        </p:nvSpPr>
        <p:spPr>
          <a:xfrm>
            <a:off x="4596324" y="2937139"/>
            <a:ext cx="2237684" cy="5325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Electronic Parts Procurement Group</a:t>
            </a:r>
          </a:p>
          <a:p>
            <a:pPr algn="ctr"/>
            <a:r>
              <a:rPr lang="en-US" altLang="ja-JP" sz="9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RYU, </a:t>
            </a:r>
            <a:r>
              <a:rPr lang="en-US" altLang="ja-JP" sz="9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JinYoul</a:t>
            </a:r>
            <a:r>
              <a:rPr lang="ja-JP" altLang="en-US" sz="9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en-US" altLang="ja-JP" sz="9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 VP</a:t>
            </a:r>
          </a:p>
          <a:p>
            <a:pPr algn="ctr"/>
            <a:r>
              <a:rPr lang="ko-KR" altLang="en-US" sz="900" dirty="0" err="1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류진열</a:t>
            </a:r>
            <a:r>
              <a:rPr lang="ko-KR" altLang="en-US" sz="900" dirty="0">
                <a:solidFill>
                  <a:schemeClr val="tx1">
                    <a:lumMod val="5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상무</a:t>
            </a:r>
            <a:endParaRPr lang="en-US" altLang="ja-JP" sz="900" dirty="0">
              <a:solidFill>
                <a:schemeClr val="tx1">
                  <a:lumMod val="50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" name="Textplatzhalter 15">
            <a:extLst>
              <a:ext uri="{FF2B5EF4-FFF2-40B4-BE49-F238E27FC236}">
                <a16:creationId xmlns:a16="http://schemas.microsoft.com/office/drawing/2014/main" id="{43310529-6991-ECE1-4B4D-39E19F5D1A7D}"/>
              </a:ext>
            </a:extLst>
          </p:cNvPr>
          <p:cNvSpPr txBox="1">
            <a:spLocks/>
          </p:cNvSpPr>
          <p:nvPr/>
        </p:nvSpPr>
        <p:spPr>
          <a:xfrm>
            <a:off x="10560496" y="116632"/>
            <a:ext cx="1558717" cy="398895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ctr" anchorCtr="0">
            <a:noAutofit/>
          </a:bodyPr>
          <a:lstStyle/>
          <a:p>
            <a:pPr defTabSz="1219170" fontAlgn="base">
              <a:buClr>
                <a:schemeClr val="accent5"/>
              </a:buClr>
              <a:defRPr/>
            </a:pPr>
            <a:r>
              <a:rPr lang="en-US" sz="2000" kern="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2026/01/01~</a:t>
            </a: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BE547226-FD19-1776-BC54-6613052B609B}"/>
              </a:ext>
            </a:extLst>
          </p:cNvPr>
          <p:cNvCxnSpPr/>
          <p:nvPr/>
        </p:nvCxnSpPr>
        <p:spPr>
          <a:xfrm>
            <a:off x="10302911" y="3716500"/>
            <a:ext cx="0" cy="4470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834CA41-EE0C-C980-F729-FCAB0D042BF9}"/>
              </a:ext>
            </a:extLst>
          </p:cNvPr>
          <p:cNvSpPr/>
          <p:nvPr/>
        </p:nvSpPr>
        <p:spPr>
          <a:xfrm>
            <a:off x="9624392" y="3874171"/>
            <a:ext cx="1440347" cy="69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32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AV Parts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Development Team</a:t>
            </a: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(AV</a:t>
            </a:r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부품개발팀</a:t>
            </a:r>
            <a:r>
              <a:rPr lang="en-US" altLang="ko-KR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)</a:t>
            </a:r>
          </a:p>
          <a:p>
            <a:pPr algn="ctr"/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ko-KR" altLang="en-US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이경수 </a:t>
            </a:r>
            <a:r>
              <a:rPr lang="en-US" altLang="ja-JP" sz="80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LEE, </a:t>
            </a:r>
            <a:r>
              <a:rPr lang="en-US" altLang="ja-JP" sz="800" dirty="0" err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KyungSoo</a:t>
            </a:r>
            <a:endParaRPr lang="en-US" altLang="ja-JP" sz="80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id="{B60D4354-4FCE-3323-7FEE-5D46A42E11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2702" y="2941532"/>
            <a:ext cx="376955" cy="528154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EAF9062D-4F90-22A8-DE38-E1B2BADA09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2951" y="3912736"/>
            <a:ext cx="328373" cy="48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95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C5723-9079-B348-7945-F6790C52F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6DD8F4-D99E-D4E2-7F51-59C5DB3E06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Appendix </a:t>
            </a:r>
          </a:p>
        </p:txBody>
      </p:sp>
    </p:spTree>
    <p:extLst>
      <p:ext uri="{BB962C8B-B14F-4D97-AF65-F5344CB8AC3E}">
        <p14:creationId xmlns:p14="http://schemas.microsoft.com/office/powerpoint/2010/main" val="2968776390"/>
      </p:ext>
    </p:extLst>
  </p:cSld>
  <p:clrMapOvr>
    <a:masterClrMapping/>
  </p:clrMapOvr>
</p:sld>
</file>

<file path=ppt/theme/theme1.xml><?xml version="1.0" encoding="utf-8"?>
<a:theme xmlns:a="http://schemas.openxmlformats.org/drawingml/2006/main" name="Renesas Template 2022 - EN Confidential">
  <a:themeElements>
    <a:clrScheme name="Renesas_colors">
      <a:dk1>
        <a:srgbClr val="3C3C3B"/>
      </a:dk1>
      <a:lt1>
        <a:sysClr val="window" lastClr="FFFFFF"/>
      </a:lt1>
      <a:dk2>
        <a:srgbClr val="06418C"/>
      </a:dk2>
      <a:lt2>
        <a:srgbClr val="F2F2F2"/>
      </a:lt2>
      <a:accent1>
        <a:srgbClr val="4471A9"/>
      </a:accent1>
      <a:accent2>
        <a:srgbClr val="D70000"/>
      </a:accent2>
      <a:accent3>
        <a:srgbClr val="FFC800"/>
      </a:accent3>
      <a:accent4>
        <a:srgbClr val="669933"/>
      </a:accent4>
      <a:accent5>
        <a:srgbClr val="993399"/>
      </a:accent5>
      <a:accent6>
        <a:srgbClr val="9D9D9D"/>
      </a:accent6>
      <a:hlink>
        <a:srgbClr val="06418C"/>
      </a:hlink>
      <a:folHlink>
        <a:srgbClr val="993399"/>
      </a:folHlink>
    </a:clrScheme>
    <a:fontScheme name="ユーザー定義 1">
      <a:majorFont>
        <a:latin typeface="Arial Narrow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2" id="{FEA893EC-425D-4E51-94A6-0D6C423C55FD}" vid="{FF1C85DF-31A8-4994-B170-77A51C474603}"/>
    </a:ext>
  </a:extLst>
</a:theme>
</file>

<file path=ppt/theme/theme2.xml><?xml version="1.0" encoding="utf-8"?>
<a:theme xmlns:a="http://schemas.openxmlformats.org/drawingml/2006/main" name="Renesas Template 2020 - EN Confidential">
  <a:themeElements>
    <a:clrScheme name="Renesas_colors">
      <a:dk1>
        <a:srgbClr val="3C3C3B"/>
      </a:dk1>
      <a:lt1>
        <a:sysClr val="window" lastClr="FFFFFF"/>
      </a:lt1>
      <a:dk2>
        <a:srgbClr val="06418C"/>
      </a:dk2>
      <a:lt2>
        <a:srgbClr val="F2F2F2"/>
      </a:lt2>
      <a:accent1>
        <a:srgbClr val="4471A9"/>
      </a:accent1>
      <a:accent2>
        <a:srgbClr val="D70000"/>
      </a:accent2>
      <a:accent3>
        <a:srgbClr val="FFC800"/>
      </a:accent3>
      <a:accent4>
        <a:srgbClr val="669933"/>
      </a:accent4>
      <a:accent5>
        <a:srgbClr val="993399"/>
      </a:accent5>
      <a:accent6>
        <a:srgbClr val="9D9D9D"/>
      </a:accent6>
      <a:hlink>
        <a:srgbClr val="06418C"/>
      </a:hlink>
      <a:folHlink>
        <a:srgbClr val="993399"/>
      </a:folHlink>
    </a:clrScheme>
    <a:fontScheme name="ユーザー定義 1">
      <a:majorFont>
        <a:latin typeface="Arial Narrow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5651480-572D-43F2-B589-21239D18739B}" vid="{1B85821C-D259-4FA5-8A2F-B2826ECF13E1}"/>
    </a:ext>
  </a:extLst>
</a:theme>
</file>

<file path=ppt/theme/theme3.xml><?xml version="1.0" encoding="utf-8"?>
<a:theme xmlns:a="http://schemas.openxmlformats.org/drawingml/2006/main" name="1_Renesas Template 2022 - EN Confidential">
  <a:themeElements>
    <a:clrScheme name="Renesas_colors">
      <a:dk1>
        <a:srgbClr val="3C3C3B"/>
      </a:dk1>
      <a:lt1>
        <a:sysClr val="window" lastClr="FFFFFF"/>
      </a:lt1>
      <a:dk2>
        <a:srgbClr val="06418C"/>
      </a:dk2>
      <a:lt2>
        <a:srgbClr val="F2F2F2"/>
      </a:lt2>
      <a:accent1>
        <a:srgbClr val="4471A9"/>
      </a:accent1>
      <a:accent2>
        <a:srgbClr val="D70000"/>
      </a:accent2>
      <a:accent3>
        <a:srgbClr val="FFC800"/>
      </a:accent3>
      <a:accent4>
        <a:srgbClr val="669933"/>
      </a:accent4>
      <a:accent5>
        <a:srgbClr val="993399"/>
      </a:accent5>
      <a:accent6>
        <a:srgbClr val="9D9D9D"/>
      </a:accent6>
      <a:hlink>
        <a:srgbClr val="06418C"/>
      </a:hlink>
      <a:folHlink>
        <a:srgbClr val="993399"/>
      </a:folHlink>
    </a:clrScheme>
    <a:fontScheme name="ユーザー定義 1">
      <a:majorFont>
        <a:latin typeface="Arial Narrow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C53E3A13-6E23-49DB-A1B8-233744E45585}" vid="{ACB8AE75-90B4-4A8B-9C95-A45567A1CEC8}"/>
    </a:ext>
  </a:extLst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09A7807EE1264A8A665A29682C90F9" ma:contentTypeVersion="23" ma:contentTypeDescription="Create a new document." ma:contentTypeScope="" ma:versionID="4bb2251e3d6f20e319bda320f6ccf04f">
  <xsd:schema xmlns:xsd="http://www.w3.org/2001/XMLSchema" xmlns:xs="http://www.w3.org/2001/XMLSchema" xmlns:p="http://schemas.microsoft.com/office/2006/metadata/properties" xmlns:ns1="http://schemas.microsoft.com/sharepoint/v3" xmlns:ns2="8986265C-2C7B-4B22-9284-4FCC66AE962B" xmlns:ns3="3e8d4ffe-e955-41c3-b489-10ebee9c47f4" xmlns:ns4="8986265c-2c7b-4b22-9284-4fcc66ae962b" xmlns:ns5="c24288ec-b664-4237-bfbf-b4d897279037" targetNamespace="http://schemas.microsoft.com/office/2006/metadata/properties" ma:root="true" ma:fieldsID="562a7c62f0f9da8c69bc20c9e254cd1c" ns1:_="" ns2:_="" ns3:_="" ns4:_="" ns5:_="">
    <xsd:import namespace="http://schemas.microsoft.com/sharepoint/v3"/>
    <xsd:import namespace="8986265C-2C7B-4B22-9284-4FCC66AE962B"/>
    <xsd:import namespace="3e8d4ffe-e955-41c3-b489-10ebee9c47f4"/>
    <xsd:import namespace="8986265c-2c7b-4b22-9284-4fcc66ae962b"/>
    <xsd:import namespace="c24288ec-b664-4237-bfbf-b4d897279037"/>
    <xsd:element name="properties">
      <xsd:complexType>
        <xsd:sequence>
          <xsd:element name="documentManagement">
            <xsd:complexType>
              <xsd:all>
                <xsd:element ref="ns2:DocCategory" minOccurs="0"/>
                <xsd:element ref="ns1:PublishingStartDate" minOccurs="0"/>
                <xsd:element ref="ns1:PublishingExpirationDate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5:TaxCatchAll" minOccurs="0"/>
                <xsd:element ref="ns4:lcf76f155ced4ddcb4097134ff3c332f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86265C-2C7B-4B22-9284-4FCC66AE962B" elementFormDefault="qualified">
    <xsd:import namespace="http://schemas.microsoft.com/office/2006/documentManagement/types"/>
    <xsd:import namespace="http://schemas.microsoft.com/office/infopath/2007/PartnerControls"/>
    <xsd:element name="DocCategory" ma:index="8" nillable="true" ma:displayName="Documents Category" ma:format="Dropdown" ma:internalName="DocCategory">
      <xsd:simpleType>
        <xsd:restriction base="dms:Choice">
          <xsd:enumeration value="01.AAA"/>
          <xsd:enumeration value="02.BBB"/>
          <xsd:enumeration value="03.CCC"/>
          <xsd:enumeration value="04.DD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8d4ffe-e955-41c3-b489-10ebee9c47f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86265c-2c7b-4b22-9284-4fcc66ae96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631f0850-98f7-4372-8aa8-4aaf7edce8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4288ec-b664-4237-bfbf-b4d897279037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99121480-a8d5-4ab5-ba45-bec2652382a3}" ma:internalName="TaxCatchAll" ma:showField="CatchAllData" ma:web="3e8d4ffe-e955-41c3-b489-10ebee9c47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4288ec-b664-4237-bfbf-b4d897279037" xsi:nil="true"/>
    <PublishingExpirationDate xmlns="http://schemas.microsoft.com/sharepoint/v3" xsi:nil="true"/>
    <PublishingStartDate xmlns="http://schemas.microsoft.com/sharepoint/v3" xsi:nil="true"/>
    <lcf76f155ced4ddcb4097134ff3c332f xmlns="8986265c-2c7b-4b22-9284-4fcc66ae962b">
      <Terms xmlns="http://schemas.microsoft.com/office/infopath/2007/PartnerControls"/>
    </lcf76f155ced4ddcb4097134ff3c332f>
    <DocCategory xmlns="8986265C-2C7B-4B22-9284-4FCC66AE962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3364FD-53DA-40E8-B772-2BEA543970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986265C-2C7B-4B22-9284-4FCC66AE962B"/>
    <ds:schemaRef ds:uri="3e8d4ffe-e955-41c3-b489-10ebee9c47f4"/>
    <ds:schemaRef ds:uri="8986265c-2c7b-4b22-9284-4fcc66ae962b"/>
    <ds:schemaRef ds:uri="c24288ec-b664-4237-bfbf-b4d8972790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71853E-0EF3-4973-AB23-17AA5798BB66}">
  <ds:schemaRefs>
    <ds:schemaRef ds:uri="http://schemas.microsoft.com/office/2006/metadata/properties"/>
    <ds:schemaRef ds:uri="3e8d4ffe-e955-41c3-b489-10ebee9c47f4"/>
    <ds:schemaRef ds:uri="http://schemas.microsoft.com/sharepoint/v3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c24288ec-b664-4237-bfbf-b4d897279037"/>
    <ds:schemaRef ds:uri="8986265c-2c7b-4b22-9284-4fcc66ae962b"/>
    <ds:schemaRef ds:uri="http://purl.org/dc/elements/1.1/"/>
    <ds:schemaRef ds:uri="8986265C-2C7B-4B22-9284-4FCC66AE962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F3BE601-7F02-4240-9AF6-86A6A55D9A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EN_conf_2025_Renesas_PPTtemp</Template>
  <TotalTime>2462</TotalTime>
  <Words>707</Words>
  <Application>Microsoft Office PowerPoint</Application>
  <PresentationFormat>와이드스크린</PresentationFormat>
  <Paragraphs>202</Paragraphs>
  <Slides>4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4</vt:i4>
      </vt:variant>
    </vt:vector>
  </HeadingPairs>
  <TitlesOfParts>
    <vt:vector size="14" baseType="lpstr">
      <vt:lpstr>Yu Gothic</vt:lpstr>
      <vt:lpstr>Arial</vt:lpstr>
      <vt:lpstr>Arial Narrow</vt:lpstr>
      <vt:lpstr>Calibri</vt:lpstr>
      <vt:lpstr>Symbol</vt:lpstr>
      <vt:lpstr>Verdana</vt:lpstr>
      <vt:lpstr>Wingdings</vt:lpstr>
      <vt:lpstr>Renesas Template 2022 - EN Confidential</vt:lpstr>
      <vt:lpstr>Renesas Template 2020 - EN Confidential</vt:lpstr>
      <vt:lpstr>1_Renesas Template 2022 - EN Confidential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Jase Shin</dc:creator>
  <cp:lastModifiedBy>Jase Shin</cp:lastModifiedBy>
  <cp:revision>68</cp:revision>
  <dcterms:created xsi:type="dcterms:W3CDTF">2025-02-03T09:55:33Z</dcterms:created>
  <dcterms:modified xsi:type="dcterms:W3CDTF">2026-01-07T01:26:05Z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0x0101007309A7807EE1264A8A665A29682C90F9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MediaServiceImageTags">
    <vt:lpwstr/>
  </property>
</Properties>
</file>