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D9F090-C701-8164-BEB5-50DF533A5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70601DA-F733-0521-3810-88CC6CC1D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933227-CC3E-DD15-0C16-E4AA69D3E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545FD2-6C2D-384E-13EA-338E6267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E36614-C924-EB54-1729-ADEC55D5B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66D172-6CB1-D4BF-C911-B352FCA5C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B3D685-2C04-C103-A1C8-948E4A463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262988-CCB4-396D-B0A8-39F082CB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F32303-C0EC-95F1-9B9E-58F04D79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77ACA4-CFBF-D36D-187B-12BD4821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68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BA6532-1581-0208-E314-1D76BB5B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0C8DDE-2FEB-C07A-2A1B-A04C7369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4315D8-DDFD-A8A5-2346-5774FFDF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4C5793-592D-6AE5-FD28-A1128564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C27531-93F3-1308-4855-88D221AA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89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7D8BE9-CB87-0D46-5D88-5021D27D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941673-1912-DC58-8B7E-0477B5534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8166DB-BB48-70ED-9D69-E2376B985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EFA9DB3-B939-D3D6-B082-2F82E6E2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DC7E8F-3415-BB50-EE1D-65ED6F17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F6CAF9-BB10-5B28-0FB7-7E40752B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7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3E6FF9-5D85-56C5-FBDF-39F28854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B4D301B-D1A2-D2B9-C964-C4310205A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A3F7151-1156-4C17-BE78-DF56D578E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061EA4-B2AE-7600-44E5-7A5A53143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93F7DB3-ADCC-BBEA-E625-976B9C484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1022ED2-687D-F48F-EE68-C0E60EC7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614C494-1B8C-12C5-F771-72421565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003290F-B454-E0DC-D360-62C24021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11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38C034-0B8B-363D-AF76-0C9D1826D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9D20289-C7C1-B46F-854C-7CF13A7F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B8B807-EFC3-EF6E-81DC-0D152107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EA85B-56B0-EFB3-038B-3CA6373E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14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A9DF0FA-A15A-C1A6-1C7F-F9482D6A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8C39153-03CF-E9BE-5D6A-326FDCE2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7B9FC0-A686-BA3A-2B9B-6D92676A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52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BDA3A7-CD47-3C60-0708-C2B31FFF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10CB88-8783-2BC1-8D2B-536330106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0B7A88B-CC96-8148-58A0-731319A16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E34F69-7B33-AD2C-AB2E-B9D96B33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2103B5-72EF-27F5-2EC1-FAFC964C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86E8560-CFBD-3612-C4E9-D7E11CE5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75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2F4BE2-EBD7-B950-9E8C-0B44E7DB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A45CA8B-04D5-E8A3-00EB-5BB55020F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D64956-B85C-859D-B0B2-4628B6C7E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3A54C3-CD22-0232-461F-E699BA77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B7C2A90-9776-D6E9-1C30-FFE4B35E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1C1165-209D-5868-F45D-B59608228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35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2827AA-CD54-F495-53D7-EC0FB103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CC661B-1DBF-DE73-9C9A-A03FE34C5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1CAF84-2649-283C-0195-6034AB983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389BDB-0DDE-F7FB-1201-DA1E78A5B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A734AA-585E-18D5-7C13-7F033391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554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0E13EC7-35D0-38F3-A709-0DF04B056A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8E5EDF1-C825-CBB0-D8AB-BB36A084B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D8F032-2AE0-2A70-4040-FEFCB2B40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9344CD-5DCF-D227-F474-B75DC3BB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80BF39-6512-9F3A-843C-7BBC121FD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604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52650F5-A4FD-6CF4-9E7E-EDA3E2BE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5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ECDDC3-F272-7E96-1D3C-CF12459C4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06450"/>
            <a:ext cx="10515600" cy="5270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C71B6D-3886-E747-31CA-D5D7D26A8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01ECE-CC4C-4B91-A335-0C5F533176EA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B68053-0EFA-52A3-662C-36D113B7A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9F7EE0-55A2-1BEB-182B-D6FCF6797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99227F-4A40-4E01-A43F-F796F808CE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1E74CB-7B7B-67A8-6823-67D9EC00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ICCOM-1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ACDA848-B964-EE8B-44DC-579D494FA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50790"/>
            <a:ext cx="6196936" cy="5344677"/>
          </a:xfrm>
          <a:prstGeom prst="rect">
            <a:avLst/>
          </a:prstGeom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D3A4CC6A-261C-50C0-436B-BFE7BE21C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561946"/>
              </p:ext>
            </p:extLst>
          </p:nvPr>
        </p:nvGraphicFramePr>
        <p:xfrm>
          <a:off x="7276835" y="2501900"/>
          <a:ext cx="469128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180">
                  <a:extLst>
                    <a:ext uri="{9D8B030D-6E8A-4147-A177-3AD203B41FA5}">
                      <a16:colId xmlns:a16="http://schemas.microsoft.com/office/drawing/2014/main" val="82086318"/>
                    </a:ext>
                  </a:extLst>
                </a:gridCol>
                <a:gridCol w="1316292">
                  <a:extLst>
                    <a:ext uri="{9D8B030D-6E8A-4147-A177-3AD203B41FA5}">
                      <a16:colId xmlns:a16="http://schemas.microsoft.com/office/drawing/2014/main" val="3137381588"/>
                    </a:ext>
                  </a:extLst>
                </a:gridCol>
                <a:gridCol w="1299813">
                  <a:extLst>
                    <a:ext uri="{9D8B030D-6E8A-4147-A177-3AD203B41FA5}">
                      <a16:colId xmlns:a16="http://schemas.microsoft.com/office/drawing/2014/main" val="297464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Short Name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CTA Address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/>
                        <a:t>Iccom</a:t>
                      </a:r>
                      <a:r>
                        <a:rPr lang="en-US" altLang="ko-KR" sz="1400" dirty="0"/>
                        <a:t> Ch ID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3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CddIccomChannel_000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0x47FC7000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0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0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CddIccomChannel_001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0x47FC9000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5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CddIccomChannel_002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0x47FCB000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6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CddIccomChannel_003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0x47FCD000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388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99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29ADB0-959E-49A2-4DDC-66F95EEC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ICCOM-2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D03D7D-6C22-0211-09BC-100FAC12F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C0CC3F7-6387-2A4C-68A0-4D90AB296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79623"/>
            <a:ext cx="6084314" cy="402244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0BC4F89-DBD0-27CB-2025-863FEA2A6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830" y="4486581"/>
            <a:ext cx="5187696" cy="183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9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86E52E2C-F5D3-FF2D-0847-6C6AB9904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ICCOM-3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ED0874B2-6F1F-DD0E-84DD-899A96FE5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43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11134</TotalTime>
  <Words>30</Words>
  <Application>Microsoft Office PowerPoint</Application>
  <PresentationFormat>와이드스크린</PresentationFormat>
  <Paragraphs>18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ICCOM-1</vt:lpstr>
      <vt:lpstr>ICCOM-2</vt:lpstr>
      <vt:lpstr>ICCOM-3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Woody Jang</dc:creator>
  <cp:lastModifiedBy>Woody Jang</cp:lastModifiedBy>
  <cp:revision>1</cp:revision>
  <dcterms:created xsi:type="dcterms:W3CDTF">2025-11-18T05:23:57Z</dcterms:created>
  <dcterms:modified xsi:type="dcterms:W3CDTF">2025-11-25T22:58:45Z</dcterms:modified>
</cp:coreProperties>
</file>